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121619"/>
    <a:srgbClr val="0948CB"/>
    <a:srgbClr val="0B49CB"/>
    <a:srgbClr val="F2F4F8"/>
    <a:srgbClr val="1C7DDB"/>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002A7-A49B-4598-972D-98406B1F5C42}" v="298" dt="2025-07-02T19:47:20.66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773" autoAdjust="0"/>
  </p:normalViewPr>
  <p:slideViewPr>
    <p:cSldViewPr snapToGrid="0" snapToObjects="1">
      <p:cViewPr>
        <p:scale>
          <a:sx n="75" d="100"/>
          <a:sy n="75" d="100"/>
        </p:scale>
        <p:origin x="307"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an Sali" userId="0fba5027f71a6d93" providerId="LiveId" clId="{07F002A7-A49B-4598-972D-98406B1F5C42}"/>
    <pc:docChg chg="undo redo custSel addSld delSld modSld">
      <pc:chgData name="Rohan Sali" userId="0fba5027f71a6d93" providerId="LiveId" clId="{07F002A7-A49B-4598-972D-98406B1F5C42}" dt="2025-07-02T19:46:59.446" v="20483" actId="20577"/>
      <pc:docMkLst>
        <pc:docMk/>
      </pc:docMkLst>
      <pc:sldChg chg="modSp mod">
        <pc:chgData name="Rohan Sali" userId="0fba5027f71a6d93" providerId="LiveId" clId="{07F002A7-A49B-4598-972D-98406B1F5C42}" dt="2025-07-01T19:37:36.116" v="2221" actId="20577"/>
        <pc:sldMkLst>
          <pc:docMk/>
          <pc:sldMk cId="1553432724" sldId="262"/>
        </pc:sldMkLst>
        <pc:spChg chg="mod">
          <ac:chgData name="Rohan Sali" userId="0fba5027f71a6d93" providerId="LiveId" clId="{07F002A7-A49B-4598-972D-98406B1F5C42}" dt="2025-07-01T19:37:36.116" v="2221" actId="20577"/>
          <ac:spMkLst>
            <pc:docMk/>
            <pc:sldMk cId="1553432724" sldId="262"/>
            <ac:spMk id="7" creationId="{0BFEC426-B615-E549-83E5-140FD588BC64}"/>
          </ac:spMkLst>
        </pc:spChg>
      </pc:sldChg>
      <pc:sldChg chg="modSp mod">
        <pc:chgData name="Rohan Sali" userId="0fba5027f71a6d93" providerId="LiveId" clId="{07F002A7-A49B-4598-972D-98406B1F5C42}" dt="2025-07-01T19:51:55.002" v="3642" actId="255"/>
        <pc:sldMkLst>
          <pc:docMk/>
          <pc:sldMk cId="3288665831" sldId="263"/>
        </pc:sldMkLst>
        <pc:spChg chg="mod">
          <ac:chgData name="Rohan Sali" userId="0fba5027f71a6d93" providerId="LiveId" clId="{07F002A7-A49B-4598-972D-98406B1F5C42}" dt="2025-07-01T19:51:55.002" v="3642" actId="255"/>
          <ac:spMkLst>
            <pc:docMk/>
            <pc:sldMk cId="3288665831" sldId="263"/>
            <ac:spMk id="5" creationId="{1B07C49E-AFFC-EC46-8930-E4D428F5F943}"/>
          </ac:spMkLst>
        </pc:spChg>
      </pc:sldChg>
      <pc:sldChg chg="addSp delSp modSp mod">
        <pc:chgData name="Rohan Sali" userId="0fba5027f71a6d93" providerId="LiveId" clId="{07F002A7-A49B-4598-972D-98406B1F5C42}" dt="2025-07-02T08:37:07.488" v="5825" actId="123"/>
        <pc:sldMkLst>
          <pc:docMk/>
          <pc:sldMk cId="2987552906" sldId="264"/>
        </pc:sldMkLst>
        <pc:spChg chg="mod">
          <ac:chgData name="Rohan Sali" userId="0fba5027f71a6d93" providerId="LiveId" clId="{07F002A7-A49B-4598-972D-98406B1F5C42}" dt="2025-07-02T08:29:24.106" v="5645" actId="404"/>
          <ac:spMkLst>
            <pc:docMk/>
            <pc:sldMk cId="2987552906" sldId="264"/>
            <ac:spMk id="5" creationId="{1B07C49E-AFFC-EC46-8930-E4D428F5F943}"/>
          </ac:spMkLst>
        </pc:spChg>
        <pc:spChg chg="add mod">
          <ac:chgData name="Rohan Sali" userId="0fba5027f71a6d93" providerId="LiveId" clId="{07F002A7-A49B-4598-972D-98406B1F5C42}" dt="2025-07-02T08:37:07.488" v="5825" actId="123"/>
          <ac:spMkLst>
            <pc:docMk/>
            <pc:sldMk cId="2987552906" sldId="264"/>
            <ac:spMk id="6" creationId="{A403BEFB-4A3A-7F03-3692-070DD75184A4}"/>
          </ac:spMkLst>
        </pc:spChg>
        <pc:spChg chg="add">
          <ac:chgData name="Rohan Sali" userId="0fba5027f71a6d93" providerId="LiveId" clId="{07F002A7-A49B-4598-972D-98406B1F5C42}" dt="2025-07-02T08:33:06.832" v="5749"/>
          <ac:spMkLst>
            <pc:docMk/>
            <pc:sldMk cId="2987552906" sldId="264"/>
            <ac:spMk id="7" creationId="{24A37F77-1E91-A4CD-E322-8BD6BF41F436}"/>
          </ac:spMkLst>
        </pc:spChg>
        <pc:spChg chg="add del">
          <ac:chgData name="Rohan Sali" userId="0fba5027f71a6d93" providerId="LiveId" clId="{07F002A7-A49B-4598-972D-98406B1F5C42}" dt="2025-07-02T08:33:17.100" v="5751" actId="478"/>
          <ac:spMkLst>
            <pc:docMk/>
            <pc:sldMk cId="2987552906" sldId="264"/>
            <ac:spMk id="9" creationId="{0345CC5F-3F85-81E2-CBE2-04257C887569}"/>
          </ac:spMkLst>
        </pc:spChg>
        <pc:picChg chg="add mod">
          <ac:chgData name="Rohan Sali" userId="0fba5027f71a6d93" providerId="LiveId" clId="{07F002A7-A49B-4598-972D-98406B1F5C42}" dt="2025-07-02T08:31:00.812" v="5651" actId="1076"/>
          <ac:picMkLst>
            <pc:docMk/>
            <pc:sldMk cId="2987552906" sldId="264"/>
            <ac:picMk id="3" creationId="{76DABAE7-D180-CC0E-B54D-44D0A5867EB0}"/>
          </ac:picMkLst>
        </pc:picChg>
      </pc:sldChg>
      <pc:sldChg chg="modSp mod">
        <pc:chgData name="Rohan Sali" userId="0fba5027f71a6d93" providerId="LiveId" clId="{07F002A7-A49B-4598-972D-98406B1F5C42}" dt="2025-07-02T14:29:24.083" v="7403" actId="404"/>
        <pc:sldMkLst>
          <pc:docMk/>
          <pc:sldMk cId="1578726356" sldId="265"/>
        </pc:sldMkLst>
        <pc:spChg chg="mod">
          <ac:chgData name="Rohan Sali" userId="0fba5027f71a6d93" providerId="LiveId" clId="{07F002A7-A49B-4598-972D-98406B1F5C42}" dt="2025-07-02T14:29:24.083" v="7403" actId="404"/>
          <ac:spMkLst>
            <pc:docMk/>
            <pc:sldMk cId="1578726356" sldId="265"/>
            <ac:spMk id="5" creationId="{1B07C49E-AFFC-EC46-8930-E4D428F5F943}"/>
          </ac:spMkLst>
        </pc:spChg>
      </pc:sldChg>
      <pc:sldChg chg="addSp delSp modSp mod">
        <pc:chgData name="Rohan Sali" userId="0fba5027f71a6d93" providerId="LiveId" clId="{07F002A7-A49B-4598-972D-98406B1F5C42}" dt="2025-07-02T08:49:55.614" v="6441" actId="20577"/>
        <pc:sldMkLst>
          <pc:docMk/>
          <pc:sldMk cId="779971636" sldId="266"/>
        </pc:sldMkLst>
        <pc:spChg chg="add del mod">
          <ac:chgData name="Rohan Sali" userId="0fba5027f71a6d93" providerId="LiveId" clId="{07F002A7-A49B-4598-972D-98406B1F5C42}" dt="2025-07-02T08:41:26.717" v="6143" actId="478"/>
          <ac:spMkLst>
            <pc:docMk/>
            <pc:sldMk cId="779971636" sldId="266"/>
            <ac:spMk id="2" creationId="{6D1CD3A2-B4AB-94EC-93A6-1203A6D829D9}"/>
          </ac:spMkLst>
        </pc:spChg>
        <pc:spChg chg="mod">
          <ac:chgData name="Rohan Sali" userId="0fba5027f71a6d93" providerId="LiveId" clId="{07F002A7-A49B-4598-972D-98406B1F5C42}" dt="2025-07-02T08:49:55.614" v="6441" actId="20577"/>
          <ac:spMkLst>
            <pc:docMk/>
            <pc:sldMk cId="779971636" sldId="266"/>
            <ac:spMk id="5" creationId="{1B07C49E-AFFC-EC46-8930-E4D428F5F943}"/>
          </ac:spMkLst>
        </pc:spChg>
      </pc:sldChg>
      <pc:sldChg chg="addSp delSp modSp mod">
        <pc:chgData name="Rohan Sali" userId="0fba5027f71a6d93" providerId="LiveId" clId="{07F002A7-A49B-4598-972D-98406B1F5C42}" dt="2025-07-02T15:22:37.330" v="10628" actId="1076"/>
        <pc:sldMkLst>
          <pc:docMk/>
          <pc:sldMk cId="3865605948" sldId="269"/>
        </pc:sldMkLst>
        <pc:spChg chg="add mod">
          <ac:chgData name="Rohan Sali" userId="0fba5027f71a6d93" providerId="LiveId" clId="{07F002A7-A49B-4598-972D-98406B1F5C42}" dt="2025-07-02T15:22:37.330" v="10628" actId="1076"/>
          <ac:spMkLst>
            <pc:docMk/>
            <pc:sldMk cId="3865605948" sldId="269"/>
            <ac:spMk id="2" creationId="{6D0416BC-15A2-7D68-EE75-00A94C662555}"/>
          </ac:spMkLst>
        </pc:spChg>
        <pc:spChg chg="add del mod">
          <ac:chgData name="Rohan Sali" userId="0fba5027f71a6d93" providerId="LiveId" clId="{07F002A7-A49B-4598-972D-98406B1F5C42}" dt="2025-07-02T15:22:26.226" v="10627" actId="14100"/>
          <ac:spMkLst>
            <pc:docMk/>
            <pc:sldMk cId="3865605948" sldId="269"/>
            <ac:spMk id="3" creationId="{373827F3-F386-AA4E-80ED-D86DEF8C158D}"/>
          </ac:spMkLst>
        </pc:spChg>
        <pc:picChg chg="add mod">
          <ac:chgData name="Rohan Sali" userId="0fba5027f71a6d93" providerId="LiveId" clId="{07F002A7-A49B-4598-972D-98406B1F5C42}" dt="2025-07-02T15:15:15.282" v="10422" actId="14100"/>
          <ac:picMkLst>
            <pc:docMk/>
            <pc:sldMk cId="3865605948" sldId="269"/>
            <ac:picMk id="2050" creationId="{E1DD6115-172B-9CD0-BF7E-973BED7C594B}"/>
          </ac:picMkLst>
        </pc:picChg>
        <pc:picChg chg="add mod">
          <ac:chgData name="Rohan Sali" userId="0fba5027f71a6d93" providerId="LiveId" clId="{07F002A7-A49B-4598-972D-98406B1F5C42}" dt="2025-07-02T15:22:18.976" v="10625" actId="1076"/>
          <ac:picMkLst>
            <pc:docMk/>
            <pc:sldMk cId="3865605948" sldId="269"/>
            <ac:picMk id="2052" creationId="{1CB32FB2-FCA1-0938-AE5C-0DB63C4DA8FF}"/>
          </ac:picMkLst>
        </pc:picChg>
      </pc:sldChg>
      <pc:sldChg chg="addSp modSp mod">
        <pc:chgData name="Rohan Sali" userId="0fba5027f71a6d93" providerId="LiveId" clId="{07F002A7-A49B-4598-972D-98406B1F5C42}" dt="2025-07-02T16:02:53.067" v="13771" actId="1076"/>
        <pc:sldMkLst>
          <pc:docMk/>
          <pc:sldMk cId="2727850971" sldId="270"/>
        </pc:sldMkLst>
        <pc:spChg chg="mod">
          <ac:chgData name="Rohan Sali" userId="0fba5027f71a6d93" providerId="LiveId" clId="{07F002A7-A49B-4598-972D-98406B1F5C42}" dt="2025-07-02T15:48:27.282" v="13027" actId="1076"/>
          <ac:spMkLst>
            <pc:docMk/>
            <pc:sldMk cId="2727850971" sldId="270"/>
            <ac:spMk id="5" creationId="{1B07C49E-AFFC-EC46-8930-E4D428F5F943}"/>
          </ac:spMkLst>
        </pc:spChg>
        <pc:spChg chg="add">
          <ac:chgData name="Rohan Sali" userId="0fba5027f71a6d93" providerId="LiveId" clId="{07F002A7-A49B-4598-972D-98406B1F5C42}" dt="2025-07-02T15:48:06.411" v="13022"/>
          <ac:spMkLst>
            <pc:docMk/>
            <pc:sldMk cId="2727850971" sldId="270"/>
            <ac:spMk id="7" creationId="{6FC8DF4D-1C39-70A7-9F84-0D53C4915360}"/>
          </ac:spMkLst>
        </pc:spChg>
        <pc:picChg chg="add mod modCrop">
          <ac:chgData name="Rohan Sali" userId="0fba5027f71a6d93" providerId="LiveId" clId="{07F002A7-A49B-4598-972D-98406B1F5C42}" dt="2025-07-02T16:02:53.067" v="13771" actId="1076"/>
          <ac:picMkLst>
            <pc:docMk/>
            <pc:sldMk cId="2727850971" sldId="270"/>
            <ac:picMk id="6" creationId="{A743BBE1-E001-7FD4-958E-E91999A9511C}"/>
          </ac:picMkLst>
        </pc:picChg>
      </pc:sldChg>
      <pc:sldChg chg="modSp mod">
        <pc:chgData name="Rohan Sali" userId="0fba5027f71a6d93" providerId="LiveId" clId="{07F002A7-A49B-4598-972D-98406B1F5C42}" dt="2025-07-02T19:37:28.350" v="20278" actId="27636"/>
        <pc:sldMkLst>
          <pc:docMk/>
          <pc:sldMk cId="1630123617" sldId="274"/>
        </pc:sldMkLst>
        <pc:spChg chg="mod">
          <ac:chgData name="Rohan Sali" userId="0fba5027f71a6d93" providerId="LiveId" clId="{07F002A7-A49B-4598-972D-98406B1F5C42}" dt="2025-07-02T19:37:28.350" v="20278" actId="27636"/>
          <ac:spMkLst>
            <pc:docMk/>
            <pc:sldMk cId="1630123617" sldId="274"/>
            <ac:spMk id="5" creationId="{28684E62-A9F8-4E7A-AB01-78893062A1B4}"/>
          </ac:spMkLst>
        </pc:spChg>
      </pc:sldChg>
      <pc:sldChg chg="modSp mod">
        <pc:chgData name="Rohan Sali" userId="0fba5027f71a6d93" providerId="LiveId" clId="{07F002A7-A49B-4598-972D-98406B1F5C42}" dt="2025-07-02T19:46:59.446" v="20483" actId="20577"/>
        <pc:sldMkLst>
          <pc:docMk/>
          <pc:sldMk cId="3410008520" sldId="275"/>
        </pc:sldMkLst>
        <pc:spChg chg="mod">
          <ac:chgData name="Rohan Sali" userId="0fba5027f71a6d93" providerId="LiveId" clId="{07F002A7-A49B-4598-972D-98406B1F5C42}" dt="2025-07-02T19:46:59.446" v="20483" actId="20577"/>
          <ac:spMkLst>
            <pc:docMk/>
            <pc:sldMk cId="3410008520" sldId="275"/>
            <ac:spMk id="5" creationId="{28684E62-A9F8-4E7A-AB01-78893062A1B4}"/>
          </ac:spMkLst>
        </pc:spChg>
      </pc:sldChg>
      <pc:sldChg chg="modSp mod">
        <pc:chgData name="Rohan Sali" userId="0fba5027f71a6d93" providerId="LiveId" clId="{07F002A7-A49B-4598-972D-98406B1F5C42}" dt="2025-07-02T14:40:07.902" v="8268" actId="14100"/>
        <pc:sldMkLst>
          <pc:docMk/>
          <pc:sldMk cId="148114319" sldId="276"/>
        </pc:sldMkLst>
        <pc:spChg chg="mod">
          <ac:chgData name="Rohan Sali" userId="0fba5027f71a6d93" providerId="LiveId" clId="{07F002A7-A49B-4598-972D-98406B1F5C42}" dt="2025-07-02T14:40:07.902" v="8268" actId="14100"/>
          <ac:spMkLst>
            <pc:docMk/>
            <pc:sldMk cId="148114319" sldId="276"/>
            <ac:spMk id="5" creationId="{1B07C49E-AFFC-EC46-8930-E4D428F5F943}"/>
          </ac:spMkLst>
        </pc:spChg>
      </pc:sldChg>
      <pc:sldChg chg="addSp delSp modSp mod">
        <pc:chgData name="Rohan Sali" userId="0fba5027f71a6d93" providerId="LiveId" clId="{07F002A7-A49B-4598-972D-98406B1F5C42}" dt="2025-07-02T16:39:51.051" v="16485" actId="20577"/>
        <pc:sldMkLst>
          <pc:docMk/>
          <pc:sldMk cId="321008965" sldId="277"/>
        </pc:sldMkLst>
        <pc:spChg chg="add del mod">
          <ac:chgData name="Rohan Sali" userId="0fba5027f71a6d93" providerId="LiveId" clId="{07F002A7-A49B-4598-972D-98406B1F5C42}" dt="2025-07-02T15:02:01.799" v="10121" actId="478"/>
          <ac:spMkLst>
            <pc:docMk/>
            <pc:sldMk cId="321008965" sldId="277"/>
            <ac:spMk id="5" creationId="{A9ACFBB9-BA8C-7A8C-DB24-55D949845592}"/>
          </ac:spMkLst>
        </pc:spChg>
        <pc:spChg chg="mod">
          <ac:chgData name="Rohan Sali" userId="0fba5027f71a6d93" providerId="LiveId" clId="{07F002A7-A49B-4598-972D-98406B1F5C42}" dt="2025-07-02T16:39:51.051" v="16485" actId="20577"/>
          <ac:spMkLst>
            <pc:docMk/>
            <pc:sldMk cId="321008965" sldId="277"/>
            <ac:spMk id="8" creationId="{C7B9C153-C85C-3240-8E7E-523FBC004564}"/>
          </ac:spMkLst>
        </pc:spChg>
        <pc:spChg chg="add mod">
          <ac:chgData name="Rohan Sali" userId="0fba5027f71a6d93" providerId="LiveId" clId="{07F002A7-A49B-4598-972D-98406B1F5C42}" dt="2025-07-02T15:02:05.005" v="10123"/>
          <ac:spMkLst>
            <pc:docMk/>
            <pc:sldMk cId="321008965" sldId="277"/>
            <ac:spMk id="9" creationId="{3CB2C368-1772-E182-E019-CF6D35C76515}"/>
          </ac:spMkLst>
        </pc:spChg>
        <pc:graphicFrameChg chg="add del mod">
          <ac:chgData name="Rohan Sali" userId="0fba5027f71a6d93" providerId="LiveId" clId="{07F002A7-A49B-4598-972D-98406B1F5C42}" dt="2025-07-02T14:59:48.409" v="10048" actId="478"/>
          <ac:graphicFrameMkLst>
            <pc:docMk/>
            <pc:sldMk cId="321008965" sldId="277"/>
            <ac:graphicFrameMk id="2" creationId="{3EAFCA08-95E6-16BF-F176-1BC5040797CE}"/>
          </ac:graphicFrameMkLst>
        </pc:graphicFrameChg>
        <pc:graphicFrameChg chg="add del mod">
          <ac:chgData name="Rohan Sali" userId="0fba5027f71a6d93" providerId="LiveId" clId="{07F002A7-A49B-4598-972D-98406B1F5C42}" dt="2025-07-02T15:02:01.799" v="10121" actId="478"/>
          <ac:graphicFrameMkLst>
            <pc:docMk/>
            <pc:sldMk cId="321008965" sldId="277"/>
            <ac:graphicFrameMk id="3" creationId="{57D93904-C8EC-F936-FA0C-B516B3871FEA}"/>
          </ac:graphicFrameMkLst>
        </pc:graphicFrameChg>
        <pc:graphicFrameChg chg="add del mod">
          <ac:chgData name="Rohan Sali" userId="0fba5027f71a6d93" providerId="LiveId" clId="{07F002A7-A49B-4598-972D-98406B1F5C42}" dt="2025-07-02T15:02:18.332" v="10124" actId="478"/>
          <ac:graphicFrameMkLst>
            <pc:docMk/>
            <pc:sldMk cId="321008965" sldId="277"/>
            <ac:graphicFrameMk id="6" creationId="{133FDD6F-09A0-5173-08BB-AED693EA5B91}"/>
          </ac:graphicFrameMkLst>
        </pc:graphicFrameChg>
        <pc:graphicFrameChg chg="add del mod">
          <ac:chgData name="Rohan Sali" userId="0fba5027f71a6d93" providerId="LiveId" clId="{07F002A7-A49B-4598-972D-98406B1F5C42}" dt="2025-07-02T15:02:50.826" v="10136" actId="478"/>
          <ac:graphicFrameMkLst>
            <pc:docMk/>
            <pc:sldMk cId="321008965" sldId="277"/>
            <ac:graphicFrameMk id="10" creationId="{25E722B1-76EB-F192-C24B-4DE2FB9054B1}"/>
          </ac:graphicFrameMkLst>
        </pc:graphicFrameChg>
        <pc:graphicFrameChg chg="add del mod">
          <ac:chgData name="Rohan Sali" userId="0fba5027f71a6d93" providerId="LiveId" clId="{07F002A7-A49B-4598-972D-98406B1F5C42}" dt="2025-07-02T15:06:42.881" v="10274" actId="478"/>
          <ac:graphicFrameMkLst>
            <pc:docMk/>
            <pc:sldMk cId="321008965" sldId="277"/>
            <ac:graphicFrameMk id="11" creationId="{ADCE9339-897E-9FC0-668E-54DC37B90F10}"/>
          </ac:graphicFrameMkLst>
        </pc:graphicFrameChg>
      </pc:sldChg>
      <pc:sldChg chg="addSp modSp mod">
        <pc:chgData name="Rohan Sali" userId="0fba5027f71a6d93" providerId="LiveId" clId="{07F002A7-A49B-4598-972D-98406B1F5C42}" dt="2025-07-02T19:24:32.398" v="19609" actId="1076"/>
        <pc:sldMkLst>
          <pc:docMk/>
          <pc:sldMk cId="2459446073" sldId="289"/>
        </pc:sldMkLst>
        <pc:spChg chg="mod">
          <ac:chgData name="Rohan Sali" userId="0fba5027f71a6d93" providerId="LiveId" clId="{07F002A7-A49B-4598-972D-98406B1F5C42}" dt="2025-07-02T19:10:32.116" v="19595" actId="27636"/>
          <ac:spMkLst>
            <pc:docMk/>
            <pc:sldMk cId="2459446073" sldId="289"/>
            <ac:spMk id="5" creationId="{1B07C49E-AFFC-EC46-8930-E4D428F5F943}"/>
          </ac:spMkLst>
        </pc:spChg>
        <pc:picChg chg="add mod modCrop">
          <ac:chgData name="Rohan Sali" userId="0fba5027f71a6d93" providerId="LiveId" clId="{07F002A7-A49B-4598-972D-98406B1F5C42}" dt="2025-07-02T19:24:32.398" v="19609" actId="1076"/>
          <ac:picMkLst>
            <pc:docMk/>
            <pc:sldMk cId="2459446073" sldId="289"/>
            <ac:picMk id="3" creationId="{DD6D16AF-7765-C194-8377-6569659D6294}"/>
          </ac:picMkLst>
        </pc:picChg>
        <pc:picChg chg="add mod">
          <ac:chgData name="Rohan Sali" userId="0fba5027f71a6d93" providerId="LiveId" clId="{07F002A7-A49B-4598-972D-98406B1F5C42}" dt="2025-07-02T19:24:25.893" v="19605" actId="1076"/>
          <ac:picMkLst>
            <pc:docMk/>
            <pc:sldMk cId="2459446073" sldId="289"/>
            <ac:picMk id="1026" creationId="{F3383D30-2A5B-81DF-0983-C48269DDE9DF}"/>
          </ac:picMkLst>
        </pc:picChg>
      </pc:sldChg>
      <pc:sldChg chg="modSp mod">
        <pc:chgData name="Rohan Sali" userId="0fba5027f71a6d93" providerId="LiveId" clId="{07F002A7-A49B-4598-972D-98406B1F5C42}" dt="2025-07-02T14:57:35.145" v="9999" actId="404"/>
        <pc:sldMkLst>
          <pc:docMk/>
          <pc:sldMk cId="1813711241" sldId="293"/>
        </pc:sldMkLst>
        <pc:spChg chg="mod">
          <ac:chgData name="Rohan Sali" userId="0fba5027f71a6d93" providerId="LiveId" clId="{07F002A7-A49B-4598-972D-98406B1F5C42}" dt="2025-07-02T14:57:35.145" v="9999" actId="404"/>
          <ac:spMkLst>
            <pc:docMk/>
            <pc:sldMk cId="1813711241" sldId="293"/>
            <ac:spMk id="5" creationId="{1B07C49E-AFFC-EC46-8930-E4D428F5F943}"/>
          </ac:spMkLst>
        </pc:spChg>
      </pc:sldChg>
      <pc:sldChg chg="addSp modSp mod">
        <pc:chgData name="Rohan Sali" userId="0fba5027f71a6d93" providerId="LiveId" clId="{07F002A7-A49B-4598-972D-98406B1F5C42}" dt="2025-07-02T18:09:03.724" v="17259" actId="14100"/>
        <pc:sldMkLst>
          <pc:docMk/>
          <pc:sldMk cId="981671777" sldId="296"/>
        </pc:sldMkLst>
        <pc:spChg chg="mod">
          <ac:chgData name="Rohan Sali" userId="0fba5027f71a6d93" providerId="LiveId" clId="{07F002A7-A49B-4598-972D-98406B1F5C42}" dt="2025-07-02T17:48:18.710" v="16734" actId="20577"/>
          <ac:spMkLst>
            <pc:docMk/>
            <pc:sldMk cId="981671777" sldId="296"/>
            <ac:spMk id="2" creationId="{54176327-8CC4-4356-8BBB-DC4965CE9857}"/>
          </ac:spMkLst>
        </pc:spChg>
        <pc:spChg chg="mod">
          <ac:chgData name="Rohan Sali" userId="0fba5027f71a6d93" providerId="LiveId" clId="{07F002A7-A49B-4598-972D-98406B1F5C42}" dt="2025-07-02T17:58:08.894" v="17103" actId="1076"/>
          <ac:spMkLst>
            <pc:docMk/>
            <pc:sldMk cId="981671777" sldId="296"/>
            <ac:spMk id="5" creationId="{85D9F803-CDBC-C74C-AF1B-2B5937D1C241}"/>
          </ac:spMkLst>
        </pc:spChg>
        <pc:spChg chg="add mod">
          <ac:chgData name="Rohan Sali" userId="0fba5027f71a6d93" providerId="LiveId" clId="{07F002A7-A49B-4598-972D-98406B1F5C42}" dt="2025-07-02T18:00:44.050" v="17121" actId="14100"/>
          <ac:spMkLst>
            <pc:docMk/>
            <pc:sldMk cId="981671777" sldId="296"/>
            <ac:spMk id="9" creationId="{3297EF8F-B507-383C-4AE7-D857964AB80A}"/>
          </ac:spMkLst>
        </pc:spChg>
        <pc:grpChg chg="add mod">
          <ac:chgData name="Rohan Sali" userId="0fba5027f71a6d93" providerId="LiveId" clId="{07F002A7-A49B-4598-972D-98406B1F5C42}" dt="2025-07-02T17:58:18.396" v="17104" actId="1076"/>
          <ac:grpSpMkLst>
            <pc:docMk/>
            <pc:sldMk cId="981671777" sldId="296"/>
            <ac:grpSpMk id="33" creationId="{9A471E02-0121-7545-8728-2E95C2CA9681}"/>
          </ac:grpSpMkLst>
        </pc:grpChg>
        <pc:picChg chg="add mod">
          <ac:chgData name="Rohan Sali" userId="0fba5027f71a6d93" providerId="LiveId" clId="{07F002A7-A49B-4598-972D-98406B1F5C42}" dt="2025-07-02T17:59:17.282" v="17110" actId="1440"/>
          <ac:picMkLst>
            <pc:docMk/>
            <pc:sldMk cId="981671777" sldId="296"/>
            <ac:picMk id="6" creationId="{96F26E78-F07E-BC75-CADA-6232487B99BB}"/>
          </ac:picMkLst>
        </pc:picChg>
        <pc:picChg chg="add mod ord modCrop">
          <ac:chgData name="Rohan Sali" userId="0fba5027f71a6d93" providerId="LiveId" clId="{07F002A7-A49B-4598-972D-98406B1F5C42}" dt="2025-07-02T18:08:39.658" v="17257" actId="1076"/>
          <ac:picMkLst>
            <pc:docMk/>
            <pc:sldMk cId="981671777" sldId="296"/>
            <ac:picMk id="8" creationId="{E3C20698-F98A-D4D3-CA1B-926156F11670}"/>
          </ac:picMkLst>
        </pc:picChg>
        <pc:cxnChg chg="add mod">
          <ac:chgData name="Rohan Sali" userId="0fba5027f71a6d93" providerId="LiveId" clId="{07F002A7-A49B-4598-972D-98406B1F5C42}" dt="2025-07-02T18:08:46.317" v="17258" actId="14100"/>
          <ac:cxnSpMkLst>
            <pc:docMk/>
            <pc:sldMk cId="981671777" sldId="296"/>
            <ac:cxnSpMk id="11" creationId="{D48DD4F5-0871-8556-FC5D-7B544ADAC9B6}"/>
          </ac:cxnSpMkLst>
        </pc:cxnChg>
        <pc:cxnChg chg="add mod">
          <ac:chgData name="Rohan Sali" userId="0fba5027f71a6d93" providerId="LiveId" clId="{07F002A7-A49B-4598-972D-98406B1F5C42}" dt="2025-07-02T18:09:03.724" v="17259" actId="14100"/>
          <ac:cxnSpMkLst>
            <pc:docMk/>
            <pc:sldMk cId="981671777" sldId="296"/>
            <ac:cxnSpMk id="12" creationId="{F2AA64E6-84C9-41C9-E667-C09E93A15A8D}"/>
          </ac:cxnSpMkLst>
        </pc:cxnChg>
        <pc:cxnChg chg="add mod">
          <ac:chgData name="Rohan Sali" userId="0fba5027f71a6d93" providerId="LiveId" clId="{07F002A7-A49B-4598-972D-98406B1F5C42}" dt="2025-07-02T17:53:46.778" v="16786" actId="164"/>
          <ac:cxnSpMkLst>
            <pc:docMk/>
            <pc:sldMk cId="981671777" sldId="296"/>
            <ac:cxnSpMk id="15" creationId="{65C75E80-89F5-3990-F426-9C8B001CEC82}"/>
          </ac:cxnSpMkLst>
        </pc:cxnChg>
        <pc:cxnChg chg="add mod">
          <ac:chgData name="Rohan Sali" userId="0fba5027f71a6d93" providerId="LiveId" clId="{07F002A7-A49B-4598-972D-98406B1F5C42}" dt="2025-07-02T17:53:46.778" v="16786" actId="164"/>
          <ac:cxnSpMkLst>
            <pc:docMk/>
            <pc:sldMk cId="981671777" sldId="296"/>
            <ac:cxnSpMk id="21" creationId="{AA509068-C83B-6FE3-4562-1B88F8FEEC68}"/>
          </ac:cxnSpMkLst>
        </pc:cxnChg>
      </pc:sldChg>
      <pc:sldChg chg="addSp delSp modSp mod">
        <pc:chgData name="Rohan Sali" userId="0fba5027f71a6d93" providerId="LiveId" clId="{07F002A7-A49B-4598-972D-98406B1F5C42}" dt="2025-07-02T08:50:58.602" v="6447" actId="1076"/>
        <pc:sldMkLst>
          <pc:docMk/>
          <pc:sldMk cId="280316088" sldId="299"/>
        </pc:sldMkLst>
        <pc:spChg chg="mod">
          <ac:chgData name="Rohan Sali" userId="0fba5027f71a6d93" providerId="LiveId" clId="{07F002A7-A49B-4598-972D-98406B1F5C42}" dt="2025-07-01T20:06:21.408" v="4069" actId="27636"/>
          <ac:spMkLst>
            <pc:docMk/>
            <pc:sldMk cId="280316088" sldId="299"/>
            <ac:spMk id="3" creationId="{AB0AB2AC-B7E6-6849-9AE9-697369407F8F}"/>
          </ac:spMkLst>
        </pc:spChg>
        <pc:spChg chg="del mod">
          <ac:chgData name="Rohan Sali" userId="0fba5027f71a6d93" providerId="LiveId" clId="{07F002A7-A49B-4598-972D-98406B1F5C42}" dt="2025-07-01T19:59:14.845" v="3697" actId="478"/>
          <ac:spMkLst>
            <pc:docMk/>
            <pc:sldMk cId="280316088" sldId="299"/>
            <ac:spMk id="5" creationId="{1B07C49E-AFFC-EC46-8930-E4D428F5F943}"/>
          </ac:spMkLst>
        </pc:spChg>
        <pc:spChg chg="add mod">
          <ac:chgData name="Rohan Sali" userId="0fba5027f71a6d93" providerId="LiveId" clId="{07F002A7-A49B-4598-972D-98406B1F5C42}" dt="2025-07-02T08:50:51.779" v="6446" actId="1076"/>
          <ac:spMkLst>
            <pc:docMk/>
            <pc:sldMk cId="280316088" sldId="299"/>
            <ac:spMk id="9" creationId="{1F9DCA52-5A08-CA57-5774-4EE4B2080D2B}"/>
          </ac:spMkLst>
        </pc:spChg>
        <pc:spChg chg="add mod">
          <ac:chgData name="Rohan Sali" userId="0fba5027f71a6d93" providerId="LiveId" clId="{07F002A7-A49B-4598-972D-98406B1F5C42}" dt="2025-07-02T08:50:58.602" v="6447" actId="1076"/>
          <ac:spMkLst>
            <pc:docMk/>
            <pc:sldMk cId="280316088" sldId="299"/>
            <ac:spMk id="10" creationId="{C931D174-94E2-2949-D992-48AC9D3D5C98}"/>
          </ac:spMkLst>
        </pc:spChg>
        <pc:picChg chg="add mod">
          <ac:chgData name="Rohan Sali" userId="0fba5027f71a6d93" providerId="LiveId" clId="{07F002A7-A49B-4598-972D-98406B1F5C42}" dt="2025-07-02T08:50:38.075" v="6444" actId="14100"/>
          <ac:picMkLst>
            <pc:docMk/>
            <pc:sldMk cId="280316088" sldId="299"/>
            <ac:picMk id="2" creationId="{2D94F877-598C-EC9F-33FD-8A296A2850E7}"/>
          </ac:picMkLst>
        </pc:picChg>
        <pc:picChg chg="add mod">
          <ac:chgData name="Rohan Sali" userId="0fba5027f71a6d93" providerId="LiveId" clId="{07F002A7-A49B-4598-972D-98406B1F5C42}" dt="2025-07-02T08:50:35.405" v="6443" actId="14100"/>
          <ac:picMkLst>
            <pc:docMk/>
            <pc:sldMk cId="280316088" sldId="299"/>
            <ac:picMk id="8" creationId="{8EDAF9AA-9BAA-C70D-7B97-6951C2E69FA3}"/>
          </ac:picMkLst>
        </pc:picChg>
      </pc:sldChg>
      <pc:sldChg chg="addSp delSp modSp mod">
        <pc:chgData name="Rohan Sali" userId="0fba5027f71a6d93" providerId="LiveId" clId="{07F002A7-A49B-4598-972D-98406B1F5C42}" dt="2025-07-02T08:16:44.894" v="4649" actId="313"/>
        <pc:sldMkLst>
          <pc:docMk/>
          <pc:sldMk cId="1385553969" sldId="302"/>
        </pc:sldMkLst>
        <pc:spChg chg="del mod">
          <ac:chgData name="Rohan Sali" userId="0fba5027f71a6d93" providerId="LiveId" clId="{07F002A7-A49B-4598-972D-98406B1F5C42}" dt="2025-07-01T20:17:01.724" v="4329" actId="478"/>
          <ac:spMkLst>
            <pc:docMk/>
            <pc:sldMk cId="1385553969" sldId="302"/>
            <ac:spMk id="2" creationId="{8B78C759-C687-440F-8CAE-D3071F1AB630}"/>
          </ac:spMkLst>
        </pc:spChg>
        <pc:spChg chg="mod">
          <ac:chgData name="Rohan Sali" userId="0fba5027f71a6d93" providerId="LiveId" clId="{07F002A7-A49B-4598-972D-98406B1F5C42}" dt="2025-07-02T08:16:44.894" v="4649" actId="313"/>
          <ac:spMkLst>
            <pc:docMk/>
            <pc:sldMk cId="1385553969" sldId="302"/>
            <ac:spMk id="3" creationId="{AB0AB2AC-B7E6-6849-9AE9-697369407F8F}"/>
          </ac:spMkLst>
        </pc:spChg>
        <pc:spChg chg="add del">
          <ac:chgData name="Rohan Sali" userId="0fba5027f71a6d93" providerId="LiveId" clId="{07F002A7-A49B-4598-972D-98406B1F5C42}" dt="2025-07-01T20:07:13.045" v="4072" actId="478"/>
          <ac:spMkLst>
            <pc:docMk/>
            <pc:sldMk cId="1385553969" sldId="302"/>
            <ac:spMk id="5" creationId="{012324CC-7D4B-EF98-B598-C67815DADC90}"/>
          </ac:spMkLst>
        </pc:spChg>
        <pc:spChg chg="add mod">
          <ac:chgData name="Rohan Sali" userId="0fba5027f71a6d93" providerId="LiveId" clId="{07F002A7-A49B-4598-972D-98406B1F5C42}" dt="2025-07-01T20:10:56.803" v="4233" actId="14100"/>
          <ac:spMkLst>
            <pc:docMk/>
            <pc:sldMk cId="1385553969" sldId="302"/>
            <ac:spMk id="7" creationId="{C3E1D099-9A87-CF20-8BD3-538A33D61F46}"/>
          </ac:spMkLst>
        </pc:spChg>
        <pc:spChg chg="add mod">
          <ac:chgData name="Rohan Sali" userId="0fba5027f71a6d93" providerId="LiveId" clId="{07F002A7-A49B-4598-972D-98406B1F5C42}" dt="2025-07-01T20:12:23.444" v="4251" actId="1076"/>
          <ac:spMkLst>
            <pc:docMk/>
            <pc:sldMk cId="1385553969" sldId="302"/>
            <ac:spMk id="10" creationId="{D291E717-180A-4B7F-3960-EAE0F3DA61A1}"/>
          </ac:spMkLst>
        </pc:spChg>
        <pc:spChg chg="add mod">
          <ac:chgData name="Rohan Sali" userId="0fba5027f71a6d93" providerId="LiveId" clId="{07F002A7-A49B-4598-972D-98406B1F5C42}" dt="2025-07-01T20:12:38.603" v="4255" actId="14100"/>
          <ac:spMkLst>
            <pc:docMk/>
            <pc:sldMk cId="1385553969" sldId="302"/>
            <ac:spMk id="12" creationId="{F7A3D153-DC57-738C-06A5-9D798CA88EE1}"/>
          </ac:spMkLst>
        </pc:spChg>
        <pc:spChg chg="add mod">
          <ac:chgData name="Rohan Sali" userId="0fba5027f71a6d93" providerId="LiveId" clId="{07F002A7-A49B-4598-972D-98406B1F5C42}" dt="2025-07-01T20:12:31.300" v="4253" actId="14100"/>
          <ac:spMkLst>
            <pc:docMk/>
            <pc:sldMk cId="1385553969" sldId="302"/>
            <ac:spMk id="13" creationId="{086503D3-60A3-6CAF-A006-6D265648F4C8}"/>
          </ac:spMkLst>
        </pc:spChg>
        <pc:spChg chg="add mod">
          <ac:chgData name="Rohan Sali" userId="0fba5027f71a6d93" providerId="LiveId" clId="{07F002A7-A49B-4598-972D-98406B1F5C42}" dt="2025-07-01T20:16:58.540" v="4328" actId="1076"/>
          <ac:spMkLst>
            <pc:docMk/>
            <pc:sldMk cId="1385553969" sldId="302"/>
            <ac:spMk id="27" creationId="{D511FE41-127D-9E8D-B04C-A2A1E5533AED}"/>
          </ac:spMkLst>
        </pc:spChg>
        <pc:spChg chg="add mod">
          <ac:chgData name="Rohan Sali" userId="0fba5027f71a6d93" providerId="LiveId" clId="{07F002A7-A49B-4598-972D-98406B1F5C42}" dt="2025-07-01T20:17:43.284" v="4372" actId="1076"/>
          <ac:spMkLst>
            <pc:docMk/>
            <pc:sldMk cId="1385553969" sldId="302"/>
            <ac:spMk id="30" creationId="{63E12177-1E1C-C26B-942F-FD0D9B0A5381}"/>
          </ac:spMkLst>
        </pc:spChg>
        <pc:picChg chg="add mod">
          <ac:chgData name="Rohan Sali" userId="0fba5027f71a6d93" providerId="LiveId" clId="{07F002A7-A49B-4598-972D-98406B1F5C42}" dt="2025-07-01T20:16:12.516" v="4287" actId="1076"/>
          <ac:picMkLst>
            <pc:docMk/>
            <pc:sldMk cId="1385553969" sldId="302"/>
            <ac:picMk id="26" creationId="{AF3E25AF-9EF8-1CF6-CC21-1A298B4D27F9}"/>
          </ac:picMkLst>
        </pc:picChg>
        <pc:picChg chg="add mod">
          <ac:chgData name="Rohan Sali" userId="0fba5027f71a6d93" providerId="LiveId" clId="{07F002A7-A49B-4598-972D-98406B1F5C42}" dt="2025-07-01T20:17:07.209" v="4334"/>
          <ac:picMkLst>
            <pc:docMk/>
            <pc:sldMk cId="1385553969" sldId="302"/>
            <ac:picMk id="29" creationId="{987B890C-FCB0-591C-F429-A43948C2E446}"/>
          </ac:picMkLst>
        </pc:picChg>
        <pc:picChg chg="add del mod">
          <ac:chgData name="Rohan Sali" userId="0fba5027f71a6d93" providerId="LiveId" clId="{07F002A7-A49B-4598-972D-98406B1F5C42}" dt="2025-07-01T20:13:48.843" v="4271" actId="478"/>
          <ac:picMkLst>
            <pc:docMk/>
            <pc:sldMk cId="1385553969" sldId="302"/>
            <ac:picMk id="1026" creationId="{4EFFAB20-7A14-3843-C4E5-39E45F67A0BD}"/>
          </ac:picMkLst>
        </pc:picChg>
        <pc:cxnChg chg="add del mod">
          <ac:chgData name="Rohan Sali" userId="0fba5027f71a6d93" providerId="LiveId" clId="{07F002A7-A49B-4598-972D-98406B1F5C42}" dt="2025-07-01T20:12:46.960" v="4257" actId="478"/>
          <ac:cxnSpMkLst>
            <pc:docMk/>
            <pc:sldMk cId="1385553969" sldId="302"/>
            <ac:cxnSpMk id="9" creationId="{8BA5276D-6EC5-0520-9828-71525D7823C2}"/>
          </ac:cxnSpMkLst>
        </pc:cxnChg>
        <pc:cxnChg chg="add mod">
          <ac:chgData name="Rohan Sali" userId="0fba5027f71a6d93" providerId="LiveId" clId="{07F002A7-A49B-4598-972D-98406B1F5C42}" dt="2025-07-01T20:13:12.135" v="4261" actId="208"/>
          <ac:cxnSpMkLst>
            <pc:docMk/>
            <pc:sldMk cId="1385553969" sldId="302"/>
            <ac:cxnSpMk id="17" creationId="{3EE5B0B6-82C2-A499-4C07-C891BD131377}"/>
          </ac:cxnSpMkLst>
        </pc:cxnChg>
        <pc:cxnChg chg="add mod">
          <ac:chgData name="Rohan Sali" userId="0fba5027f71a6d93" providerId="LiveId" clId="{07F002A7-A49B-4598-972D-98406B1F5C42}" dt="2025-07-01T20:13:33.748" v="4266" actId="14100"/>
          <ac:cxnSpMkLst>
            <pc:docMk/>
            <pc:sldMk cId="1385553969" sldId="302"/>
            <ac:cxnSpMk id="18" creationId="{AAF0E14F-B1AB-ECC4-F96B-0D3D038848DE}"/>
          </ac:cxnSpMkLst>
        </pc:cxnChg>
        <pc:cxnChg chg="add mod">
          <ac:chgData name="Rohan Sali" userId="0fba5027f71a6d93" providerId="LiveId" clId="{07F002A7-A49B-4598-972D-98406B1F5C42}" dt="2025-07-01T20:13:43.883" v="4270" actId="14100"/>
          <ac:cxnSpMkLst>
            <pc:docMk/>
            <pc:sldMk cId="1385553969" sldId="302"/>
            <ac:cxnSpMk id="22" creationId="{E8B5A3E7-BA32-55D9-2515-96FD68FE36DB}"/>
          </ac:cxnSpMkLst>
        </pc:cxnChg>
      </pc:sldChg>
      <pc:sldChg chg="modSp mod">
        <pc:chgData name="Rohan Sali" userId="0fba5027f71a6d93" providerId="LiveId" clId="{07F002A7-A49B-4598-972D-98406B1F5C42}" dt="2025-07-02T14:49:11.410" v="9180" actId="404"/>
        <pc:sldMkLst>
          <pc:docMk/>
          <pc:sldMk cId="334532777" sldId="303"/>
        </pc:sldMkLst>
        <pc:spChg chg="mod">
          <ac:chgData name="Rohan Sali" userId="0fba5027f71a6d93" providerId="LiveId" clId="{07F002A7-A49B-4598-972D-98406B1F5C42}" dt="2025-07-02T14:49:11.410" v="9180" actId="404"/>
          <ac:spMkLst>
            <pc:docMk/>
            <pc:sldMk cId="334532777" sldId="303"/>
            <ac:spMk id="5" creationId="{1B07C49E-AFFC-EC46-8930-E4D428F5F943}"/>
          </ac:spMkLst>
        </pc:spChg>
      </pc:sldChg>
      <pc:sldChg chg="addSp delSp modSp mod">
        <pc:chgData name="Rohan Sali" userId="0fba5027f71a6d93" providerId="LiveId" clId="{07F002A7-A49B-4598-972D-98406B1F5C42}" dt="2025-07-02T15:25:32.542" v="10909" actId="20577"/>
        <pc:sldMkLst>
          <pc:docMk/>
          <pc:sldMk cId="3869789237" sldId="304"/>
        </pc:sldMkLst>
        <pc:spChg chg="del mod">
          <ac:chgData name="Rohan Sali" userId="0fba5027f71a6d93" providerId="LiveId" clId="{07F002A7-A49B-4598-972D-98406B1F5C42}" dt="2025-07-02T15:19:51.726" v="10600" actId="478"/>
          <ac:spMkLst>
            <pc:docMk/>
            <pc:sldMk cId="3869789237" sldId="304"/>
            <ac:spMk id="3" creationId="{373827F3-F386-AA4E-80ED-D86DEF8C158D}"/>
          </ac:spMkLst>
        </pc:spChg>
        <pc:spChg chg="add del mod">
          <ac:chgData name="Rohan Sali" userId="0fba5027f71a6d93" providerId="LiveId" clId="{07F002A7-A49B-4598-972D-98406B1F5C42}" dt="2025-07-02T15:19:38.331" v="10598" actId="22"/>
          <ac:spMkLst>
            <pc:docMk/>
            <pc:sldMk cId="3869789237" sldId="304"/>
            <ac:spMk id="6" creationId="{D4E45B82-CB74-8EBB-EAA6-55EF1E6A8DF5}"/>
          </ac:spMkLst>
        </pc:spChg>
        <pc:spChg chg="add mod">
          <ac:chgData name="Rohan Sali" userId="0fba5027f71a6d93" providerId="LiveId" clId="{07F002A7-A49B-4598-972D-98406B1F5C42}" dt="2025-07-02T15:25:09.940" v="10892" actId="20577"/>
          <ac:spMkLst>
            <pc:docMk/>
            <pc:sldMk cId="3869789237" sldId="304"/>
            <ac:spMk id="7" creationId="{B726FC99-2B9B-6EE5-A1A7-6CE7BD2F88F9}"/>
          </ac:spMkLst>
        </pc:spChg>
        <pc:spChg chg="add del mod">
          <ac:chgData name="Rohan Sali" userId="0fba5027f71a6d93" providerId="LiveId" clId="{07F002A7-A49B-4598-972D-98406B1F5C42}" dt="2025-07-02T15:22:45.755" v="10629" actId="478"/>
          <ac:spMkLst>
            <pc:docMk/>
            <pc:sldMk cId="3869789237" sldId="304"/>
            <ac:spMk id="8" creationId="{2D0E283B-9DBE-E826-DD4D-395DD3A44061}"/>
          </ac:spMkLst>
        </pc:spChg>
        <pc:spChg chg="add mod">
          <ac:chgData name="Rohan Sali" userId="0fba5027f71a6d93" providerId="LiveId" clId="{07F002A7-A49B-4598-972D-98406B1F5C42}" dt="2025-07-02T15:25:32.542" v="10909" actId="20577"/>
          <ac:spMkLst>
            <pc:docMk/>
            <pc:sldMk cId="3869789237" sldId="304"/>
            <ac:spMk id="9" creationId="{FB0042E5-BC4E-7C63-115E-7D42E04CB614}"/>
          </ac:spMkLst>
        </pc:spChg>
        <pc:picChg chg="add mod">
          <ac:chgData name="Rohan Sali" userId="0fba5027f71a6d93" providerId="LiveId" clId="{07F002A7-A49B-4598-972D-98406B1F5C42}" dt="2025-07-02T15:21:30.025" v="10615" actId="1076"/>
          <ac:picMkLst>
            <pc:docMk/>
            <pc:sldMk cId="3869789237" sldId="304"/>
            <ac:picMk id="4098" creationId="{FD788449-9D16-2B4D-2EFD-901B3F302D49}"/>
          </ac:picMkLst>
        </pc:picChg>
      </pc:sldChg>
      <pc:sldChg chg="addSp delSp modSp mod">
        <pc:chgData name="Rohan Sali" userId="0fba5027f71a6d93" providerId="LiveId" clId="{07F002A7-A49B-4598-972D-98406B1F5C42}" dt="2025-07-02T15:32:22.001" v="11551" actId="14100"/>
        <pc:sldMkLst>
          <pc:docMk/>
          <pc:sldMk cId="80090182" sldId="305"/>
        </pc:sldMkLst>
        <pc:spChg chg="add mod">
          <ac:chgData name="Rohan Sali" userId="0fba5027f71a6d93" providerId="LiveId" clId="{07F002A7-A49B-4598-972D-98406B1F5C42}" dt="2025-07-02T15:30:31.649" v="11494" actId="20577"/>
          <ac:spMkLst>
            <pc:docMk/>
            <pc:sldMk cId="80090182" sldId="305"/>
            <ac:spMk id="2" creationId="{FEBF4791-175C-DDFB-F90C-EE352F122F28}"/>
          </ac:spMkLst>
        </pc:spChg>
        <pc:spChg chg="del">
          <ac:chgData name="Rohan Sali" userId="0fba5027f71a6d93" providerId="LiveId" clId="{07F002A7-A49B-4598-972D-98406B1F5C42}" dt="2025-07-02T15:25:47.956" v="10910" actId="478"/>
          <ac:spMkLst>
            <pc:docMk/>
            <pc:sldMk cId="80090182" sldId="305"/>
            <ac:spMk id="3" creationId="{373827F3-F386-AA4E-80ED-D86DEF8C158D}"/>
          </ac:spMkLst>
        </pc:spChg>
        <pc:spChg chg="add mod">
          <ac:chgData name="Rohan Sali" userId="0fba5027f71a6d93" providerId="LiveId" clId="{07F002A7-A49B-4598-972D-98406B1F5C42}" dt="2025-07-02T15:32:09.370" v="11548" actId="1076"/>
          <ac:spMkLst>
            <pc:docMk/>
            <pc:sldMk cId="80090182" sldId="305"/>
            <ac:spMk id="6" creationId="{6EC27C62-F6B3-72A1-0DAC-A89F56749A53}"/>
          </ac:spMkLst>
        </pc:spChg>
        <pc:picChg chg="add mod">
          <ac:chgData name="Rohan Sali" userId="0fba5027f71a6d93" providerId="LiveId" clId="{07F002A7-A49B-4598-972D-98406B1F5C42}" dt="2025-07-02T15:32:22.001" v="11551" actId="14100"/>
          <ac:picMkLst>
            <pc:docMk/>
            <pc:sldMk cId="80090182" sldId="305"/>
            <ac:picMk id="5122" creationId="{C086D498-CF81-27C1-B968-6D478A5C534B}"/>
          </ac:picMkLst>
        </pc:picChg>
      </pc:sldChg>
      <pc:sldChg chg="addSp delSp modSp mod">
        <pc:chgData name="Rohan Sali" userId="0fba5027f71a6d93" providerId="LiveId" clId="{07F002A7-A49B-4598-972D-98406B1F5C42}" dt="2025-07-02T15:40:15.466" v="12222" actId="1076"/>
        <pc:sldMkLst>
          <pc:docMk/>
          <pc:sldMk cId="3145340593" sldId="306"/>
        </pc:sldMkLst>
        <pc:spChg chg="add mod">
          <ac:chgData name="Rohan Sali" userId="0fba5027f71a6d93" providerId="LiveId" clId="{07F002A7-A49B-4598-972D-98406B1F5C42}" dt="2025-07-02T15:40:15.466" v="12222" actId="1076"/>
          <ac:spMkLst>
            <pc:docMk/>
            <pc:sldMk cId="3145340593" sldId="306"/>
            <ac:spMk id="2" creationId="{D9CD6C7A-D1F2-ED37-CCEE-B64F69B9EBAB}"/>
          </ac:spMkLst>
        </pc:spChg>
        <pc:spChg chg="del">
          <ac:chgData name="Rohan Sali" userId="0fba5027f71a6d93" providerId="LiveId" clId="{07F002A7-A49B-4598-972D-98406B1F5C42}" dt="2025-07-02T15:36:49.699" v="11882" actId="478"/>
          <ac:spMkLst>
            <pc:docMk/>
            <pc:sldMk cId="3145340593" sldId="306"/>
            <ac:spMk id="3" creationId="{373827F3-F386-AA4E-80ED-D86DEF8C158D}"/>
          </ac:spMkLst>
        </pc:spChg>
        <pc:spChg chg="add mod">
          <ac:chgData name="Rohan Sali" userId="0fba5027f71a6d93" providerId="LiveId" clId="{07F002A7-A49B-4598-972D-98406B1F5C42}" dt="2025-07-02T15:37:15.643" v="11902" actId="5793"/>
          <ac:spMkLst>
            <pc:docMk/>
            <pc:sldMk cId="3145340593" sldId="306"/>
            <ac:spMk id="6" creationId="{D19B6329-9773-74F8-E9C3-6FD47DBDE3C2}"/>
          </ac:spMkLst>
        </pc:spChg>
        <pc:picChg chg="add mod">
          <ac:chgData name="Rohan Sali" userId="0fba5027f71a6d93" providerId="LiveId" clId="{07F002A7-A49B-4598-972D-98406B1F5C42}" dt="2025-07-02T15:37:40.146" v="11907" actId="1076"/>
          <ac:picMkLst>
            <pc:docMk/>
            <pc:sldMk cId="3145340593" sldId="306"/>
            <ac:picMk id="7170" creationId="{BE8841A6-E6F9-926F-7E86-E8B6E5E956A2}"/>
          </ac:picMkLst>
        </pc:picChg>
      </pc:sldChg>
      <pc:sldChg chg="addSp delSp modSp mod">
        <pc:chgData name="Rohan Sali" userId="0fba5027f71a6d93" providerId="LiveId" clId="{07F002A7-A49B-4598-972D-98406B1F5C42}" dt="2025-07-02T15:36:36.321" v="11881" actId="1076"/>
        <pc:sldMkLst>
          <pc:docMk/>
          <pc:sldMk cId="1106727586" sldId="307"/>
        </pc:sldMkLst>
        <pc:spChg chg="add mod">
          <ac:chgData name="Rohan Sali" userId="0fba5027f71a6d93" providerId="LiveId" clId="{07F002A7-A49B-4598-972D-98406B1F5C42}" dt="2025-07-02T15:36:36.321" v="11881" actId="1076"/>
          <ac:spMkLst>
            <pc:docMk/>
            <pc:sldMk cId="1106727586" sldId="307"/>
            <ac:spMk id="2" creationId="{7F954F2B-E259-F31E-E7FE-BEB9AE209A54}"/>
          </ac:spMkLst>
        </pc:spChg>
        <pc:spChg chg="del">
          <ac:chgData name="Rohan Sali" userId="0fba5027f71a6d93" providerId="LiveId" clId="{07F002A7-A49B-4598-972D-98406B1F5C42}" dt="2025-07-02T15:30:55.199" v="11496" actId="478"/>
          <ac:spMkLst>
            <pc:docMk/>
            <pc:sldMk cId="1106727586" sldId="307"/>
            <ac:spMk id="3" creationId="{373827F3-F386-AA4E-80ED-D86DEF8C158D}"/>
          </ac:spMkLst>
        </pc:spChg>
        <pc:spChg chg="add mod">
          <ac:chgData name="Rohan Sali" userId="0fba5027f71a6d93" providerId="LiveId" clId="{07F002A7-A49B-4598-972D-98406B1F5C42}" dt="2025-07-02T15:31:23.881" v="11519" actId="1076"/>
          <ac:spMkLst>
            <pc:docMk/>
            <pc:sldMk cId="1106727586" sldId="307"/>
            <ac:spMk id="6" creationId="{6CD67750-F8D5-9900-F4C5-91964D920FCB}"/>
          </ac:spMkLst>
        </pc:spChg>
        <pc:picChg chg="add mod">
          <ac:chgData name="Rohan Sali" userId="0fba5027f71a6d93" providerId="LiveId" clId="{07F002A7-A49B-4598-972D-98406B1F5C42}" dt="2025-07-02T15:32:31.178" v="11553" actId="14100"/>
          <ac:picMkLst>
            <pc:docMk/>
            <pc:sldMk cId="1106727586" sldId="307"/>
            <ac:picMk id="6146" creationId="{58B38AE2-AFEE-A8DB-4464-1F41D19DC0DF}"/>
          </ac:picMkLst>
        </pc:picChg>
      </pc:sldChg>
      <pc:sldChg chg="addSp delSp modSp mod">
        <pc:chgData name="Rohan Sali" userId="0fba5027f71a6d93" providerId="LiveId" clId="{07F002A7-A49B-4598-972D-98406B1F5C42}" dt="2025-07-02T15:44:51.932" v="12830" actId="20577"/>
        <pc:sldMkLst>
          <pc:docMk/>
          <pc:sldMk cId="706594483" sldId="308"/>
        </pc:sldMkLst>
        <pc:spChg chg="add mod">
          <ac:chgData name="Rohan Sali" userId="0fba5027f71a6d93" providerId="LiveId" clId="{07F002A7-A49B-4598-972D-98406B1F5C42}" dt="2025-07-02T15:44:51.932" v="12830" actId="20577"/>
          <ac:spMkLst>
            <pc:docMk/>
            <pc:sldMk cId="706594483" sldId="308"/>
            <ac:spMk id="2" creationId="{B6A6C739-397E-5B4A-326E-E0C3D3A0BD14}"/>
          </ac:spMkLst>
        </pc:spChg>
        <pc:spChg chg="del">
          <ac:chgData name="Rohan Sali" userId="0fba5027f71a6d93" providerId="LiveId" clId="{07F002A7-A49B-4598-972D-98406B1F5C42}" dt="2025-07-02T15:40:38.417" v="12223" actId="478"/>
          <ac:spMkLst>
            <pc:docMk/>
            <pc:sldMk cId="706594483" sldId="308"/>
            <ac:spMk id="3" creationId="{373827F3-F386-AA4E-80ED-D86DEF8C158D}"/>
          </ac:spMkLst>
        </pc:spChg>
        <pc:spChg chg="add mod">
          <ac:chgData name="Rohan Sali" userId="0fba5027f71a6d93" providerId="LiveId" clId="{07F002A7-A49B-4598-972D-98406B1F5C42}" dt="2025-07-02T15:41:58.847" v="12289" actId="20577"/>
          <ac:spMkLst>
            <pc:docMk/>
            <pc:sldMk cId="706594483" sldId="308"/>
            <ac:spMk id="6" creationId="{AA44B01E-8E01-A242-B31D-BBE245958C78}"/>
          </ac:spMkLst>
        </pc:spChg>
        <pc:picChg chg="add mod">
          <ac:chgData name="Rohan Sali" userId="0fba5027f71a6d93" providerId="LiveId" clId="{07F002A7-A49B-4598-972D-98406B1F5C42}" dt="2025-07-02T15:41:14.570" v="12233" actId="1076"/>
          <ac:picMkLst>
            <pc:docMk/>
            <pc:sldMk cId="706594483" sldId="308"/>
            <ac:picMk id="8194" creationId="{4B8516EF-E99B-9F15-C7F4-400D70336C65}"/>
          </ac:picMkLst>
        </pc:picChg>
      </pc:sldChg>
      <pc:sldChg chg="addSp modSp mod">
        <pc:chgData name="Rohan Sali" userId="0fba5027f71a6d93" providerId="LiveId" clId="{07F002A7-A49B-4598-972D-98406B1F5C42}" dt="2025-07-02T16:06:24.089" v="14024" actId="313"/>
        <pc:sldMkLst>
          <pc:docMk/>
          <pc:sldMk cId="1794738657" sldId="309"/>
        </pc:sldMkLst>
        <pc:spChg chg="mod">
          <ac:chgData name="Rohan Sali" userId="0fba5027f71a6d93" providerId="LiveId" clId="{07F002A7-A49B-4598-972D-98406B1F5C42}" dt="2025-07-02T16:06:24.089" v="14024" actId="313"/>
          <ac:spMkLst>
            <pc:docMk/>
            <pc:sldMk cId="1794738657" sldId="309"/>
            <ac:spMk id="5" creationId="{1B07C49E-AFFC-EC46-8930-E4D428F5F943}"/>
          </ac:spMkLst>
        </pc:spChg>
        <pc:spChg chg="add">
          <ac:chgData name="Rohan Sali" userId="0fba5027f71a6d93" providerId="LiveId" clId="{07F002A7-A49B-4598-972D-98406B1F5C42}" dt="2025-07-02T15:51:55.837" v="13270"/>
          <ac:spMkLst>
            <pc:docMk/>
            <pc:sldMk cId="1794738657" sldId="309"/>
            <ac:spMk id="7" creationId="{FA105F35-3019-93ED-4472-04634385B3A2}"/>
          </ac:spMkLst>
        </pc:spChg>
        <pc:picChg chg="add mod">
          <ac:chgData name="Rohan Sali" userId="0fba5027f71a6d93" providerId="LiveId" clId="{07F002A7-A49B-4598-972D-98406B1F5C42}" dt="2025-07-02T16:02:59.363" v="13772" actId="1076"/>
          <ac:picMkLst>
            <pc:docMk/>
            <pc:sldMk cId="1794738657" sldId="309"/>
            <ac:picMk id="6" creationId="{01686CD9-988E-E416-92BA-4E5DBECE3123}"/>
          </ac:picMkLst>
        </pc:picChg>
      </pc:sldChg>
      <pc:sldChg chg="addSp modSp mod">
        <pc:chgData name="Rohan Sali" userId="0fba5027f71a6d93" providerId="LiveId" clId="{07F002A7-A49B-4598-972D-98406B1F5C42}" dt="2025-07-02T16:09:28.345" v="14162" actId="1076"/>
        <pc:sldMkLst>
          <pc:docMk/>
          <pc:sldMk cId="4010014743" sldId="310"/>
        </pc:sldMkLst>
        <pc:spChg chg="mod">
          <ac:chgData name="Rohan Sali" userId="0fba5027f71a6d93" providerId="LiveId" clId="{07F002A7-A49B-4598-972D-98406B1F5C42}" dt="2025-07-02T15:54:40.392" v="13407" actId="20577"/>
          <ac:spMkLst>
            <pc:docMk/>
            <pc:sldMk cId="4010014743" sldId="310"/>
            <ac:spMk id="3" creationId="{FD161C47-0660-416F-B4C2-25E4D35D69FD}"/>
          </ac:spMkLst>
        </pc:spChg>
        <pc:spChg chg="mod">
          <ac:chgData name="Rohan Sali" userId="0fba5027f71a6d93" providerId="LiveId" clId="{07F002A7-A49B-4598-972D-98406B1F5C42}" dt="2025-07-02T16:09:28.345" v="14162" actId="1076"/>
          <ac:spMkLst>
            <pc:docMk/>
            <pc:sldMk cId="4010014743" sldId="310"/>
            <ac:spMk id="5" creationId="{1B07C49E-AFFC-EC46-8930-E4D428F5F943}"/>
          </ac:spMkLst>
        </pc:spChg>
        <pc:spChg chg="add">
          <ac:chgData name="Rohan Sali" userId="0fba5027f71a6d93" providerId="LiveId" clId="{07F002A7-A49B-4598-972D-98406B1F5C42}" dt="2025-07-02T15:58:44.784" v="13547"/>
          <ac:spMkLst>
            <pc:docMk/>
            <pc:sldMk cId="4010014743" sldId="310"/>
            <ac:spMk id="7" creationId="{6F8A2C24-0348-E1A8-0140-EFBB72D3332C}"/>
          </ac:spMkLst>
        </pc:spChg>
        <pc:picChg chg="add mod">
          <ac:chgData name="Rohan Sali" userId="0fba5027f71a6d93" providerId="LiveId" clId="{07F002A7-A49B-4598-972D-98406B1F5C42}" dt="2025-07-02T15:53:32.779" v="13289" actId="1076"/>
          <ac:picMkLst>
            <pc:docMk/>
            <pc:sldMk cId="4010014743" sldId="310"/>
            <ac:picMk id="6" creationId="{05161E33-D90F-AC62-70FE-59996AA9560A}"/>
          </ac:picMkLst>
        </pc:picChg>
      </pc:sldChg>
      <pc:sldChg chg="addSp modSp mod">
        <pc:chgData name="Rohan Sali" userId="0fba5027f71a6d93" providerId="LiveId" clId="{07F002A7-A49B-4598-972D-98406B1F5C42}" dt="2025-07-02T16:09:06.108" v="14157" actId="1076"/>
        <pc:sldMkLst>
          <pc:docMk/>
          <pc:sldMk cId="2735560525" sldId="311"/>
        </pc:sldMkLst>
        <pc:spChg chg="mod">
          <ac:chgData name="Rohan Sali" userId="0fba5027f71a6d93" providerId="LiveId" clId="{07F002A7-A49B-4598-972D-98406B1F5C42}" dt="2025-07-02T16:09:00.004" v="14156" actId="20577"/>
          <ac:spMkLst>
            <pc:docMk/>
            <pc:sldMk cId="2735560525" sldId="311"/>
            <ac:spMk id="5" creationId="{1B07C49E-AFFC-EC46-8930-E4D428F5F943}"/>
          </ac:spMkLst>
        </pc:spChg>
        <pc:spChg chg="add">
          <ac:chgData name="Rohan Sali" userId="0fba5027f71a6d93" providerId="LiveId" clId="{07F002A7-A49B-4598-972D-98406B1F5C42}" dt="2025-07-02T16:02:28.111" v="13767"/>
          <ac:spMkLst>
            <pc:docMk/>
            <pc:sldMk cId="2735560525" sldId="311"/>
            <ac:spMk id="7" creationId="{5D1CEC02-EE6A-4498-B4D6-6477E3654384}"/>
          </ac:spMkLst>
        </pc:spChg>
        <pc:picChg chg="add mod">
          <ac:chgData name="Rohan Sali" userId="0fba5027f71a6d93" providerId="LiveId" clId="{07F002A7-A49B-4598-972D-98406B1F5C42}" dt="2025-07-02T16:09:06.108" v="14157" actId="1076"/>
          <ac:picMkLst>
            <pc:docMk/>
            <pc:sldMk cId="2735560525" sldId="311"/>
            <ac:picMk id="6" creationId="{1E481829-04A2-9ABF-A21C-B73E6B0446E6}"/>
          </ac:picMkLst>
        </pc:picChg>
      </pc:sldChg>
      <pc:sldChg chg="addSp modSp mod">
        <pc:chgData name="Rohan Sali" userId="0fba5027f71a6d93" providerId="LiveId" clId="{07F002A7-A49B-4598-972D-98406B1F5C42}" dt="2025-07-02T16:10:29.245" v="14235" actId="1076"/>
        <pc:sldMkLst>
          <pc:docMk/>
          <pc:sldMk cId="1434679925" sldId="312"/>
        </pc:sldMkLst>
        <pc:spChg chg="mod">
          <ac:chgData name="Rohan Sali" userId="0fba5027f71a6d93" providerId="LiveId" clId="{07F002A7-A49B-4598-972D-98406B1F5C42}" dt="2025-07-02T16:10:22.119" v="14234" actId="20577"/>
          <ac:spMkLst>
            <pc:docMk/>
            <pc:sldMk cId="1434679925" sldId="312"/>
            <ac:spMk id="5" creationId="{1B07C49E-AFFC-EC46-8930-E4D428F5F943}"/>
          </ac:spMkLst>
        </pc:spChg>
        <pc:spChg chg="add">
          <ac:chgData name="Rohan Sali" userId="0fba5027f71a6d93" providerId="LiveId" clId="{07F002A7-A49B-4598-972D-98406B1F5C42}" dt="2025-07-02T16:06:04.350" v="14021"/>
          <ac:spMkLst>
            <pc:docMk/>
            <pc:sldMk cId="1434679925" sldId="312"/>
            <ac:spMk id="7" creationId="{A3C45493-51C9-728B-BF06-8241AF404F8A}"/>
          </ac:spMkLst>
        </pc:spChg>
        <pc:picChg chg="add mod">
          <ac:chgData name="Rohan Sali" userId="0fba5027f71a6d93" providerId="LiveId" clId="{07F002A7-A49B-4598-972D-98406B1F5C42}" dt="2025-07-02T16:10:29.245" v="14235" actId="1076"/>
          <ac:picMkLst>
            <pc:docMk/>
            <pc:sldMk cId="1434679925" sldId="312"/>
            <ac:picMk id="6" creationId="{9115C698-9D07-8073-F882-774C2B89CEF1}"/>
          </ac:picMkLst>
        </pc:picChg>
      </pc:sldChg>
      <pc:sldChg chg="addSp modSp mod">
        <pc:chgData name="Rohan Sali" userId="0fba5027f71a6d93" providerId="LiveId" clId="{07F002A7-A49B-4598-972D-98406B1F5C42}" dt="2025-07-02T16:19:28.892" v="14919" actId="1076"/>
        <pc:sldMkLst>
          <pc:docMk/>
          <pc:sldMk cId="1756972646" sldId="313"/>
        </pc:sldMkLst>
        <pc:spChg chg="add">
          <ac:chgData name="Rohan Sali" userId="0fba5027f71a6d93" providerId="LiveId" clId="{07F002A7-A49B-4598-972D-98406B1F5C42}" dt="2025-07-02T16:17:15.260" v="14652"/>
          <ac:spMkLst>
            <pc:docMk/>
            <pc:sldMk cId="1756972646" sldId="313"/>
            <ac:spMk id="2" creationId="{EA58D143-5EB4-34EE-217F-1B976A176F69}"/>
          </ac:spMkLst>
        </pc:spChg>
        <pc:spChg chg="mod">
          <ac:chgData name="Rohan Sali" userId="0fba5027f71a6d93" providerId="LiveId" clId="{07F002A7-A49B-4598-972D-98406B1F5C42}" dt="2025-07-02T16:19:24.747" v="14918" actId="404"/>
          <ac:spMkLst>
            <pc:docMk/>
            <pc:sldMk cId="1756972646" sldId="313"/>
            <ac:spMk id="5" creationId="{1B07C49E-AFFC-EC46-8930-E4D428F5F943}"/>
          </ac:spMkLst>
        </pc:spChg>
        <pc:spChg chg="add">
          <ac:chgData name="Rohan Sali" userId="0fba5027f71a6d93" providerId="LiveId" clId="{07F002A7-A49B-4598-972D-98406B1F5C42}" dt="2025-07-02T16:19:17.989" v="14915"/>
          <ac:spMkLst>
            <pc:docMk/>
            <pc:sldMk cId="1756972646" sldId="313"/>
            <ac:spMk id="8" creationId="{03AA8320-30C8-F25D-AAFB-12CA3F0AFF11}"/>
          </ac:spMkLst>
        </pc:spChg>
        <pc:picChg chg="add mod">
          <ac:chgData name="Rohan Sali" userId="0fba5027f71a6d93" providerId="LiveId" clId="{07F002A7-A49B-4598-972D-98406B1F5C42}" dt="2025-07-02T16:19:28.892" v="14919" actId="1076"/>
          <ac:picMkLst>
            <pc:docMk/>
            <pc:sldMk cId="1756972646" sldId="313"/>
            <ac:picMk id="7" creationId="{4308B479-D911-0D00-23C2-833B8F0FC883}"/>
          </ac:picMkLst>
        </pc:picChg>
      </pc:sldChg>
      <pc:sldChg chg="addSp modSp mod">
        <pc:chgData name="Rohan Sali" userId="0fba5027f71a6d93" providerId="LiveId" clId="{07F002A7-A49B-4598-972D-98406B1F5C42}" dt="2025-07-02T16:16:14.687" v="14632" actId="403"/>
        <pc:sldMkLst>
          <pc:docMk/>
          <pc:sldMk cId="639399535" sldId="314"/>
        </pc:sldMkLst>
        <pc:spChg chg="mod">
          <ac:chgData name="Rohan Sali" userId="0fba5027f71a6d93" providerId="LiveId" clId="{07F002A7-A49B-4598-972D-98406B1F5C42}" dt="2025-07-02T16:16:14.687" v="14632" actId="403"/>
          <ac:spMkLst>
            <pc:docMk/>
            <pc:sldMk cId="639399535" sldId="314"/>
            <ac:spMk id="5" creationId="{1B07C49E-AFFC-EC46-8930-E4D428F5F943}"/>
          </ac:spMkLst>
        </pc:spChg>
        <pc:spChg chg="add">
          <ac:chgData name="Rohan Sali" userId="0fba5027f71a6d93" providerId="LiveId" clId="{07F002A7-A49B-4598-972D-98406B1F5C42}" dt="2025-07-02T16:15:42.719" v="14622"/>
          <ac:spMkLst>
            <pc:docMk/>
            <pc:sldMk cId="639399535" sldId="314"/>
            <ac:spMk id="6" creationId="{46F858D6-48AB-458C-DF34-3C548E0DA1FB}"/>
          </ac:spMkLst>
        </pc:spChg>
        <pc:picChg chg="add mod">
          <ac:chgData name="Rohan Sali" userId="0fba5027f71a6d93" providerId="LiveId" clId="{07F002A7-A49B-4598-972D-98406B1F5C42}" dt="2025-07-02T16:16:00.195" v="14629" actId="1076"/>
          <ac:picMkLst>
            <pc:docMk/>
            <pc:sldMk cId="639399535" sldId="314"/>
            <ac:picMk id="3" creationId="{B9F2E0A2-05B2-6F98-69E6-5AE61F1E1B64}"/>
          </ac:picMkLst>
        </pc:picChg>
      </pc:sldChg>
      <pc:sldChg chg="addSp modSp mod">
        <pc:chgData name="Rohan Sali" userId="0fba5027f71a6d93" providerId="LiveId" clId="{07F002A7-A49B-4598-972D-98406B1F5C42}" dt="2025-07-02T16:24:35.827" v="15189" actId="14100"/>
        <pc:sldMkLst>
          <pc:docMk/>
          <pc:sldMk cId="3566646398" sldId="315"/>
        </pc:sldMkLst>
        <pc:spChg chg="mod">
          <ac:chgData name="Rohan Sali" userId="0fba5027f71a6d93" providerId="LiveId" clId="{07F002A7-A49B-4598-972D-98406B1F5C42}" dt="2025-07-02T16:24:33.628" v="15188" actId="1076"/>
          <ac:spMkLst>
            <pc:docMk/>
            <pc:sldMk cId="3566646398" sldId="315"/>
            <ac:spMk id="5" creationId="{1B07C49E-AFFC-EC46-8930-E4D428F5F943}"/>
          </ac:spMkLst>
        </pc:spChg>
        <pc:spChg chg="add">
          <ac:chgData name="Rohan Sali" userId="0fba5027f71a6d93" providerId="LiveId" clId="{07F002A7-A49B-4598-972D-98406B1F5C42}" dt="2025-07-02T16:23:41.508" v="15175"/>
          <ac:spMkLst>
            <pc:docMk/>
            <pc:sldMk cId="3566646398" sldId="315"/>
            <ac:spMk id="7" creationId="{6BB99932-F862-635B-D1F6-03B27FDF4092}"/>
          </ac:spMkLst>
        </pc:spChg>
        <pc:picChg chg="add mod">
          <ac:chgData name="Rohan Sali" userId="0fba5027f71a6d93" providerId="LiveId" clId="{07F002A7-A49B-4598-972D-98406B1F5C42}" dt="2025-07-02T16:24:35.827" v="15189" actId="14100"/>
          <ac:picMkLst>
            <pc:docMk/>
            <pc:sldMk cId="3566646398" sldId="315"/>
            <ac:picMk id="6" creationId="{D97DB0AF-A3E7-B419-AF2B-7AEAD3A0E769}"/>
          </ac:picMkLst>
        </pc:picChg>
      </pc:sldChg>
      <pc:sldChg chg="addSp modSp mod">
        <pc:chgData name="Rohan Sali" userId="0fba5027f71a6d93" providerId="LiveId" clId="{07F002A7-A49B-4598-972D-98406B1F5C42}" dt="2025-07-02T16:28:52.195" v="15465" actId="14100"/>
        <pc:sldMkLst>
          <pc:docMk/>
          <pc:sldMk cId="1398439132" sldId="316"/>
        </pc:sldMkLst>
        <pc:spChg chg="mod">
          <ac:chgData name="Rohan Sali" userId="0fba5027f71a6d93" providerId="LiveId" clId="{07F002A7-A49B-4598-972D-98406B1F5C42}" dt="2025-07-02T16:28:52.195" v="15465" actId="14100"/>
          <ac:spMkLst>
            <pc:docMk/>
            <pc:sldMk cId="1398439132" sldId="316"/>
            <ac:spMk id="5" creationId="{1B07C49E-AFFC-EC46-8930-E4D428F5F943}"/>
          </ac:spMkLst>
        </pc:spChg>
        <pc:spChg chg="add">
          <ac:chgData name="Rohan Sali" userId="0fba5027f71a6d93" providerId="LiveId" clId="{07F002A7-A49B-4598-972D-98406B1F5C42}" dt="2025-07-02T16:28:24.695" v="15454"/>
          <ac:spMkLst>
            <pc:docMk/>
            <pc:sldMk cId="1398439132" sldId="316"/>
            <ac:spMk id="7" creationId="{E8FB95AA-FA2E-CA6B-0EE1-21E53EBF121E}"/>
          </ac:spMkLst>
        </pc:spChg>
        <pc:picChg chg="add mod">
          <ac:chgData name="Rohan Sali" userId="0fba5027f71a6d93" providerId="LiveId" clId="{07F002A7-A49B-4598-972D-98406B1F5C42}" dt="2025-07-02T16:28:43.420" v="15463" actId="14100"/>
          <ac:picMkLst>
            <pc:docMk/>
            <pc:sldMk cId="1398439132" sldId="316"/>
            <ac:picMk id="6" creationId="{41664E16-1818-3E38-42ED-17E61681823A}"/>
          </ac:picMkLst>
        </pc:picChg>
      </pc:sldChg>
      <pc:sldChg chg="addSp modSp mod">
        <pc:chgData name="Rohan Sali" userId="0fba5027f71a6d93" providerId="LiveId" clId="{07F002A7-A49B-4598-972D-98406B1F5C42}" dt="2025-07-02T16:34:29.990" v="15889" actId="948"/>
        <pc:sldMkLst>
          <pc:docMk/>
          <pc:sldMk cId="3975168428" sldId="317"/>
        </pc:sldMkLst>
        <pc:spChg chg="mod">
          <ac:chgData name="Rohan Sali" userId="0fba5027f71a6d93" providerId="LiveId" clId="{07F002A7-A49B-4598-972D-98406B1F5C42}" dt="2025-07-02T16:34:29.990" v="15889" actId="948"/>
          <ac:spMkLst>
            <pc:docMk/>
            <pc:sldMk cId="3975168428" sldId="317"/>
            <ac:spMk id="5" creationId="{1B07C49E-AFFC-EC46-8930-E4D428F5F943}"/>
          </ac:spMkLst>
        </pc:spChg>
        <pc:spChg chg="add">
          <ac:chgData name="Rohan Sali" userId="0fba5027f71a6d93" providerId="LiveId" clId="{07F002A7-A49B-4598-972D-98406B1F5C42}" dt="2025-07-02T16:32:14.212" v="15783"/>
          <ac:spMkLst>
            <pc:docMk/>
            <pc:sldMk cId="3975168428" sldId="317"/>
            <ac:spMk id="7" creationId="{3DA051D1-C56E-C09F-F6A2-010259FC20D2}"/>
          </ac:spMkLst>
        </pc:spChg>
        <pc:picChg chg="add mod">
          <ac:chgData name="Rohan Sali" userId="0fba5027f71a6d93" providerId="LiveId" clId="{07F002A7-A49B-4598-972D-98406B1F5C42}" dt="2025-07-02T16:29:25.062" v="15472" actId="1076"/>
          <ac:picMkLst>
            <pc:docMk/>
            <pc:sldMk cId="3975168428" sldId="317"/>
            <ac:picMk id="6" creationId="{2A70A46F-CCA2-D2A4-848D-465495F2C111}"/>
          </ac:picMkLst>
        </pc:picChg>
      </pc:sldChg>
      <pc:sldChg chg="addSp modSp mod">
        <pc:chgData name="Rohan Sali" userId="0fba5027f71a6d93" providerId="LiveId" clId="{07F002A7-A49B-4598-972D-98406B1F5C42}" dt="2025-07-02T18:13:05.045" v="17813" actId="20577"/>
        <pc:sldMkLst>
          <pc:docMk/>
          <pc:sldMk cId="239597884" sldId="318"/>
        </pc:sldMkLst>
        <pc:spChg chg="mod">
          <ac:chgData name="Rohan Sali" userId="0fba5027f71a6d93" providerId="LiveId" clId="{07F002A7-A49B-4598-972D-98406B1F5C42}" dt="2025-07-02T18:13:05.045" v="17813" actId="20577"/>
          <ac:spMkLst>
            <pc:docMk/>
            <pc:sldMk cId="239597884" sldId="318"/>
            <ac:spMk id="5" creationId="{85D9F803-CDBC-C74C-AF1B-2B5937D1C241}"/>
          </ac:spMkLst>
        </pc:spChg>
        <pc:spChg chg="mod">
          <ac:chgData name="Rohan Sali" userId="0fba5027f71a6d93" providerId="LiveId" clId="{07F002A7-A49B-4598-972D-98406B1F5C42}" dt="2025-07-02T18:08:10.589" v="17255" actId="20577"/>
          <ac:spMkLst>
            <pc:docMk/>
            <pc:sldMk cId="239597884" sldId="318"/>
            <ac:spMk id="8" creationId="{2E0ECA32-E146-40DA-85CD-9677244BC3EC}"/>
          </ac:spMkLst>
        </pc:spChg>
        <pc:spChg chg="add mod">
          <ac:chgData name="Rohan Sali" userId="0fba5027f71a6d93" providerId="LiveId" clId="{07F002A7-A49B-4598-972D-98406B1F5C42}" dt="2025-07-02T18:06:28.345" v="17186" actId="164"/>
          <ac:spMkLst>
            <pc:docMk/>
            <pc:sldMk cId="239597884" sldId="318"/>
            <ac:spMk id="9" creationId="{55E61764-1D7B-B2C0-DB8B-3F3FB6DA27E5}"/>
          </ac:spMkLst>
        </pc:spChg>
        <pc:spChg chg="add mod">
          <ac:chgData name="Rohan Sali" userId="0fba5027f71a6d93" providerId="LiveId" clId="{07F002A7-A49B-4598-972D-98406B1F5C42}" dt="2025-07-02T18:06:52.749" v="17192" actId="14100"/>
          <ac:spMkLst>
            <pc:docMk/>
            <pc:sldMk cId="239597884" sldId="318"/>
            <ac:spMk id="10" creationId="{0D20140D-CA90-5AAA-C948-FCE385F9D537}"/>
          </ac:spMkLst>
        </pc:spChg>
        <pc:grpChg chg="add mod">
          <ac:chgData name="Rohan Sali" userId="0fba5027f71a6d93" providerId="LiveId" clId="{07F002A7-A49B-4598-972D-98406B1F5C42}" dt="2025-07-02T18:06:56.915" v="17193" actId="14100"/>
          <ac:grpSpMkLst>
            <pc:docMk/>
            <pc:sldMk cId="239597884" sldId="318"/>
            <ac:grpSpMk id="11" creationId="{6F72BBC6-6DE1-68BA-D6A0-9BA4F577761D}"/>
          </ac:grpSpMkLst>
        </pc:grpChg>
        <pc:picChg chg="add mod">
          <ac:chgData name="Rohan Sali" userId="0fba5027f71a6d93" providerId="LiveId" clId="{07F002A7-A49B-4598-972D-98406B1F5C42}" dt="2025-07-02T18:06:28.345" v="17186" actId="164"/>
          <ac:picMkLst>
            <pc:docMk/>
            <pc:sldMk cId="239597884" sldId="318"/>
            <ac:picMk id="4" creationId="{474661DE-4B7D-5AD8-97C7-7DA09E624459}"/>
          </ac:picMkLst>
        </pc:picChg>
        <pc:picChg chg="add mod">
          <ac:chgData name="Rohan Sali" userId="0fba5027f71a6d93" providerId="LiveId" clId="{07F002A7-A49B-4598-972D-98406B1F5C42}" dt="2025-07-02T18:06:28.345" v="17186" actId="164"/>
          <ac:picMkLst>
            <pc:docMk/>
            <pc:sldMk cId="239597884" sldId="318"/>
            <ac:picMk id="7" creationId="{6CAB6890-3CB1-AB84-53D9-5476881FB5E7}"/>
          </ac:picMkLst>
        </pc:picChg>
      </pc:sldChg>
      <pc:sldChg chg="addSp modSp mod">
        <pc:chgData name="Rohan Sali" userId="0fba5027f71a6d93" providerId="LiveId" clId="{07F002A7-A49B-4598-972D-98406B1F5C42}" dt="2025-07-02T18:25:36.793" v="18827" actId="113"/>
        <pc:sldMkLst>
          <pc:docMk/>
          <pc:sldMk cId="232499080" sldId="319"/>
        </pc:sldMkLst>
        <pc:spChg chg="mod">
          <ac:chgData name="Rohan Sali" userId="0fba5027f71a6d93" providerId="LiveId" clId="{07F002A7-A49B-4598-972D-98406B1F5C42}" dt="2025-07-02T18:20:34.659" v="18253" actId="20577"/>
          <ac:spMkLst>
            <pc:docMk/>
            <pc:sldMk cId="232499080" sldId="319"/>
            <ac:spMk id="5" creationId="{85D9F803-CDBC-C74C-AF1B-2B5937D1C241}"/>
          </ac:spMkLst>
        </pc:spChg>
        <pc:spChg chg="add mod">
          <ac:chgData name="Rohan Sali" userId="0fba5027f71a6d93" providerId="LiveId" clId="{07F002A7-A49B-4598-972D-98406B1F5C42}" dt="2025-07-02T18:25:36.793" v="18827" actId="113"/>
          <ac:spMkLst>
            <pc:docMk/>
            <pc:sldMk cId="232499080" sldId="319"/>
            <ac:spMk id="6" creationId="{6EF8A181-8550-7372-8F41-202EF72E67CB}"/>
          </ac:spMkLst>
        </pc:spChg>
        <pc:spChg chg="mod">
          <ac:chgData name="Rohan Sali" userId="0fba5027f71a6d93" providerId="LiveId" clId="{07F002A7-A49B-4598-972D-98406B1F5C42}" dt="2025-07-02T18:15:12.730" v="17888" actId="20577"/>
          <ac:spMkLst>
            <pc:docMk/>
            <pc:sldMk cId="232499080" sldId="319"/>
            <ac:spMk id="8" creationId="{34C97452-C78A-4701-B8AB-ABFE63D5BEDE}"/>
          </ac:spMkLst>
        </pc:spChg>
        <pc:picChg chg="add mod">
          <ac:chgData name="Rohan Sali" userId="0fba5027f71a6d93" providerId="LiveId" clId="{07F002A7-A49B-4598-972D-98406B1F5C42}" dt="2025-07-02T18:16:15.876" v="17893" actId="1076"/>
          <ac:picMkLst>
            <pc:docMk/>
            <pc:sldMk cId="232499080" sldId="319"/>
            <ac:picMk id="4" creationId="{1413D611-1203-D782-4C53-84198E438916}"/>
          </ac:picMkLst>
        </pc:picChg>
      </pc:sldChg>
      <pc:sldChg chg="addSp modSp mod">
        <pc:chgData name="Rohan Sali" userId="0fba5027f71a6d93" providerId="LiveId" clId="{07F002A7-A49B-4598-972D-98406B1F5C42}" dt="2025-07-02T19:36:46.345" v="20273" actId="20577"/>
        <pc:sldMkLst>
          <pc:docMk/>
          <pc:sldMk cId="3645034231" sldId="320"/>
        </pc:sldMkLst>
        <pc:spChg chg="mod">
          <ac:chgData name="Rohan Sali" userId="0fba5027f71a6d93" providerId="LiveId" clId="{07F002A7-A49B-4598-972D-98406B1F5C42}" dt="2025-07-02T19:30:08.143" v="20027" actId="14100"/>
          <ac:spMkLst>
            <pc:docMk/>
            <pc:sldMk cId="3645034231" sldId="320"/>
            <ac:spMk id="5" creationId="{1B07C49E-AFFC-EC46-8930-E4D428F5F943}"/>
          </ac:spMkLst>
        </pc:spChg>
        <pc:spChg chg="add mod">
          <ac:chgData name="Rohan Sali" userId="0fba5027f71a6d93" providerId="LiveId" clId="{07F002A7-A49B-4598-972D-98406B1F5C42}" dt="2025-07-02T19:36:46.345" v="20273" actId="20577"/>
          <ac:spMkLst>
            <pc:docMk/>
            <pc:sldMk cId="3645034231" sldId="320"/>
            <ac:spMk id="6" creationId="{98991356-4E64-276E-77E8-E5DC98185DA1}"/>
          </ac:spMkLst>
        </pc:spChg>
        <pc:picChg chg="add mod">
          <ac:chgData name="Rohan Sali" userId="0fba5027f71a6d93" providerId="LiveId" clId="{07F002A7-A49B-4598-972D-98406B1F5C42}" dt="2025-07-02T19:25:05.109" v="19610" actId="1076"/>
          <ac:picMkLst>
            <pc:docMk/>
            <pc:sldMk cId="3645034231" sldId="320"/>
            <ac:picMk id="3" creationId="{218A6086-D082-2BE8-278A-F8053576B42F}"/>
          </ac:picMkLst>
        </pc:picChg>
      </pc:sldChg>
      <pc:sldChg chg="addSp modSp mod">
        <pc:chgData name="Rohan Sali" userId="0fba5027f71a6d93" providerId="LiveId" clId="{07F002A7-A49B-4598-972D-98406B1F5C42}" dt="2025-07-02T19:04:28.977" v="19447" actId="20577"/>
        <pc:sldMkLst>
          <pc:docMk/>
          <pc:sldMk cId="700132931" sldId="322"/>
        </pc:sldMkLst>
        <pc:spChg chg="mod">
          <ac:chgData name="Rohan Sali" userId="0fba5027f71a6d93" providerId="LiveId" clId="{07F002A7-A49B-4598-972D-98406B1F5C42}" dt="2025-07-02T18:29:17.934" v="19016" actId="20577"/>
          <ac:spMkLst>
            <pc:docMk/>
            <pc:sldMk cId="700132931" sldId="322"/>
            <ac:spMk id="5" creationId="{85D9F803-CDBC-C74C-AF1B-2B5937D1C241}"/>
          </ac:spMkLst>
        </pc:spChg>
        <pc:spChg chg="mod">
          <ac:chgData name="Rohan Sali" userId="0fba5027f71a6d93" providerId="LiveId" clId="{07F002A7-A49B-4598-972D-98406B1F5C42}" dt="2025-07-02T19:04:28.977" v="19447" actId="20577"/>
          <ac:spMkLst>
            <pc:docMk/>
            <pc:sldMk cId="700132931" sldId="322"/>
            <ac:spMk id="8" creationId="{9456A072-47A6-4424-9ABE-F398119040DD}"/>
          </ac:spMkLst>
        </pc:spChg>
        <pc:picChg chg="add mod modCrop">
          <ac:chgData name="Rohan Sali" userId="0fba5027f71a6d93" providerId="LiveId" clId="{07F002A7-A49B-4598-972D-98406B1F5C42}" dt="2025-07-02T18:27:59.307" v="18885" actId="1076"/>
          <ac:picMkLst>
            <pc:docMk/>
            <pc:sldMk cId="700132931" sldId="322"/>
            <ac:picMk id="4" creationId="{54ED1519-3AAF-834D-A70D-2A0D0F3DBC36}"/>
          </ac:picMkLst>
        </pc:picChg>
      </pc:sldChg>
      <pc:sldChg chg="addSp modSp mod">
        <pc:chgData name="Rohan Sali" userId="0fba5027f71a6d93" providerId="LiveId" clId="{07F002A7-A49B-4598-972D-98406B1F5C42}" dt="2025-07-02T18:58:26.349" v="19206" actId="1076"/>
        <pc:sldMkLst>
          <pc:docMk/>
          <pc:sldMk cId="1866160706" sldId="323"/>
        </pc:sldMkLst>
        <pc:spChg chg="mod">
          <ac:chgData name="Rohan Sali" userId="0fba5027f71a6d93" providerId="LiveId" clId="{07F002A7-A49B-4598-972D-98406B1F5C42}" dt="2025-07-02T18:57:35.830" v="19199" actId="1076"/>
          <ac:spMkLst>
            <pc:docMk/>
            <pc:sldMk cId="1866160706" sldId="323"/>
            <ac:spMk id="5" creationId="{85D9F803-CDBC-C74C-AF1B-2B5937D1C241}"/>
          </ac:spMkLst>
        </pc:spChg>
        <pc:spChg chg="mod">
          <ac:chgData name="Rohan Sali" userId="0fba5027f71a6d93" providerId="LiveId" clId="{07F002A7-A49B-4598-972D-98406B1F5C42}" dt="2025-07-02T18:29:54.872" v="19078" actId="20577"/>
          <ac:spMkLst>
            <pc:docMk/>
            <pc:sldMk cId="1866160706" sldId="323"/>
            <ac:spMk id="8" creationId="{4EF94599-779E-457E-B57B-6063EBF7A840}"/>
          </ac:spMkLst>
        </pc:spChg>
        <pc:picChg chg="add mod modCrop">
          <ac:chgData name="Rohan Sali" userId="0fba5027f71a6d93" providerId="LiveId" clId="{07F002A7-A49B-4598-972D-98406B1F5C42}" dt="2025-07-02T18:58:26.349" v="19206" actId="1076"/>
          <ac:picMkLst>
            <pc:docMk/>
            <pc:sldMk cId="1866160706" sldId="323"/>
            <ac:picMk id="4" creationId="{419DCA8E-6485-3805-22D0-AAF2878D77F8}"/>
          </ac:picMkLst>
        </pc:picChg>
      </pc:sldChg>
      <pc:sldChg chg="addSp modSp mod">
        <pc:chgData name="Rohan Sali" userId="0fba5027f71a6d93" providerId="LiveId" clId="{07F002A7-A49B-4598-972D-98406B1F5C42}" dt="2025-07-02T19:04:04.092" v="19434" actId="20577"/>
        <pc:sldMkLst>
          <pc:docMk/>
          <pc:sldMk cId="252359608" sldId="324"/>
        </pc:sldMkLst>
        <pc:spChg chg="mod">
          <ac:chgData name="Rohan Sali" userId="0fba5027f71a6d93" providerId="LiveId" clId="{07F002A7-A49B-4598-972D-98406B1F5C42}" dt="2025-07-02T19:03:23.909" v="19353" actId="20577"/>
          <ac:spMkLst>
            <pc:docMk/>
            <pc:sldMk cId="252359608" sldId="324"/>
            <ac:spMk id="5" creationId="{85D9F803-CDBC-C74C-AF1B-2B5937D1C241}"/>
          </ac:spMkLst>
        </pc:spChg>
        <pc:spChg chg="mod">
          <ac:chgData name="Rohan Sali" userId="0fba5027f71a6d93" providerId="LiveId" clId="{07F002A7-A49B-4598-972D-98406B1F5C42}" dt="2025-07-02T19:04:04.092" v="19434" actId="20577"/>
          <ac:spMkLst>
            <pc:docMk/>
            <pc:sldMk cId="252359608" sldId="324"/>
            <ac:spMk id="12" creationId="{4D271BF5-BAA1-4CEB-A575-76A097FABBBA}"/>
          </ac:spMkLst>
        </pc:spChg>
        <pc:picChg chg="add mod">
          <ac:chgData name="Rohan Sali" userId="0fba5027f71a6d93" providerId="LiveId" clId="{07F002A7-A49B-4598-972D-98406B1F5C42}" dt="2025-07-02T19:01:34.550" v="19214" actId="1076"/>
          <ac:picMkLst>
            <pc:docMk/>
            <pc:sldMk cId="252359608" sldId="324"/>
            <ac:picMk id="4" creationId="{0C0191DC-DAC9-1656-0282-5CD7B0F9DCB5}"/>
          </ac:picMkLst>
        </pc:picChg>
      </pc:sldChg>
      <pc:sldChg chg="modSp mod">
        <pc:chgData name="Rohan Sali" userId="0fba5027f71a6d93" providerId="LiveId" clId="{07F002A7-A49B-4598-972D-98406B1F5C42}" dt="2025-07-01T19:09:07.808" v="59" actId="20577"/>
        <pc:sldMkLst>
          <pc:docMk/>
          <pc:sldMk cId="1277611629" sldId="327"/>
        </pc:sldMkLst>
        <pc:spChg chg="mod">
          <ac:chgData name="Rohan Sali" userId="0fba5027f71a6d93" providerId="LiveId" clId="{07F002A7-A49B-4598-972D-98406B1F5C42}" dt="2025-07-01T19:09:07.808" v="59" actId="20577"/>
          <ac:spMkLst>
            <pc:docMk/>
            <pc:sldMk cId="1277611629" sldId="327"/>
            <ac:spMk id="6" creationId="{2C36AF9D-A911-994B-90EA-013D4CDA5604}"/>
          </ac:spMkLst>
        </pc:spChg>
      </pc:sldChg>
      <pc:sldChg chg="modSp mod">
        <pc:chgData name="Rohan Sali" userId="0fba5027f71a6d93" providerId="LiveId" clId="{07F002A7-A49B-4598-972D-98406B1F5C42}" dt="2025-07-01T19:21:34.161" v="880" actId="14100"/>
        <pc:sldMkLst>
          <pc:docMk/>
          <pc:sldMk cId="1980221439" sldId="331"/>
        </pc:sldMkLst>
        <pc:spChg chg="mod">
          <ac:chgData name="Rohan Sali" userId="0fba5027f71a6d93" providerId="LiveId" clId="{07F002A7-A49B-4598-972D-98406B1F5C42}" dt="2025-07-01T19:21:34.161" v="880" actId="14100"/>
          <ac:spMkLst>
            <pc:docMk/>
            <pc:sldMk cId="1980221439" sldId="331"/>
            <ac:spMk id="10" creationId="{79EF1473-3ADD-43F1-A495-57AAB7FD902F}"/>
          </ac:spMkLst>
        </pc:spChg>
      </pc:sldChg>
      <pc:sldChg chg="modSp mod">
        <pc:chgData name="Rohan Sali" userId="0fba5027f71a6d93" providerId="LiveId" clId="{07F002A7-A49B-4598-972D-98406B1F5C42}" dt="2025-07-01T19:29:04.093" v="1462" actId="20577"/>
        <pc:sldMkLst>
          <pc:docMk/>
          <pc:sldMk cId="2560061391" sldId="332"/>
        </pc:sldMkLst>
        <pc:spChg chg="mod">
          <ac:chgData name="Rohan Sali" userId="0fba5027f71a6d93" providerId="LiveId" clId="{07F002A7-A49B-4598-972D-98406B1F5C42}" dt="2025-07-01T19:29:04.093" v="1462" actId="20577"/>
          <ac:spMkLst>
            <pc:docMk/>
            <pc:sldMk cId="2560061391" sldId="332"/>
            <ac:spMk id="5" creationId="{8E999A1B-8752-489F-A63B-EA2F60186B52}"/>
          </ac:spMkLst>
        </pc:spChg>
      </pc:sldChg>
      <pc:sldChg chg="new del">
        <pc:chgData name="Rohan Sali" userId="0fba5027f71a6d93" providerId="LiveId" clId="{07F002A7-A49B-4598-972D-98406B1F5C42}" dt="2025-07-01T19:33:00.258" v="1978" actId="47"/>
        <pc:sldMkLst>
          <pc:docMk/>
          <pc:sldMk cId="103976338" sldId="333"/>
        </pc:sldMkLst>
      </pc:sldChg>
      <pc:sldChg chg="modSp add mod setBg">
        <pc:chgData name="Rohan Sali" userId="0fba5027f71a6d93" providerId="LiveId" clId="{07F002A7-A49B-4598-972D-98406B1F5C42}" dt="2025-07-01T19:45:42.456" v="2923" actId="404"/>
        <pc:sldMkLst>
          <pc:docMk/>
          <pc:sldMk cId="1158472469" sldId="333"/>
        </pc:sldMkLst>
        <pc:spChg chg="mod">
          <ac:chgData name="Rohan Sali" userId="0fba5027f71a6d93" providerId="LiveId" clId="{07F002A7-A49B-4598-972D-98406B1F5C42}" dt="2025-07-01T19:45:02.213" v="2906" actId="20577"/>
          <ac:spMkLst>
            <pc:docMk/>
            <pc:sldMk cId="1158472469" sldId="333"/>
            <ac:spMk id="7" creationId="{911AD969-7F5A-1E68-9B4D-A168C71C40E1}"/>
          </ac:spMkLst>
        </pc:spChg>
        <pc:spChg chg="mod">
          <ac:chgData name="Rohan Sali" userId="0fba5027f71a6d93" providerId="LiveId" clId="{07F002A7-A49B-4598-972D-98406B1F5C42}" dt="2025-07-01T19:45:42.456" v="2923" actId="404"/>
          <ac:spMkLst>
            <pc:docMk/>
            <pc:sldMk cId="1158472469" sldId="333"/>
            <ac:spMk id="13" creationId="{582999C5-5AEB-70D9-A5E7-948C0856AAE0}"/>
          </ac:spMkLst>
        </pc:spChg>
      </pc:sldChg>
      <pc:sldChg chg="add del setBg">
        <pc:chgData name="Rohan Sali" userId="0fba5027f71a6d93" providerId="LiveId" clId="{07F002A7-A49B-4598-972D-98406B1F5C42}" dt="2025-07-02T15:07:59.620" v="10350"/>
        <pc:sldMkLst>
          <pc:docMk/>
          <pc:sldMk cId="195482440" sldId="334"/>
        </pc:sldMkLst>
      </pc:sldChg>
      <pc:sldChg chg="addSp modSp add mod setBg">
        <pc:chgData name="Rohan Sali" userId="0fba5027f71a6d93" providerId="LiveId" clId="{07F002A7-A49B-4598-972D-98406B1F5C42}" dt="2025-07-02T15:12:45.925" v="10407" actId="1076"/>
        <pc:sldMkLst>
          <pc:docMk/>
          <pc:sldMk cId="1231252767" sldId="334"/>
        </pc:sldMkLst>
        <pc:spChg chg="mod">
          <ac:chgData name="Rohan Sali" userId="0fba5027f71a6d93" providerId="LiveId" clId="{07F002A7-A49B-4598-972D-98406B1F5C42}" dt="2025-07-02T15:08:14.246" v="10358" actId="1076"/>
          <ac:spMkLst>
            <pc:docMk/>
            <pc:sldMk cId="1231252767" sldId="334"/>
            <ac:spMk id="8" creationId="{BB891D67-A84E-0482-6B7F-CDCA21FBE8D8}"/>
          </ac:spMkLst>
        </pc:spChg>
        <pc:picChg chg="add mod modCrop">
          <ac:chgData name="Rohan Sali" userId="0fba5027f71a6d93" providerId="LiveId" clId="{07F002A7-A49B-4598-972D-98406B1F5C42}" dt="2025-07-02T15:12:42.854" v="10406" actId="1076"/>
          <ac:picMkLst>
            <pc:docMk/>
            <pc:sldMk cId="1231252767" sldId="334"/>
            <ac:picMk id="3" creationId="{C141923B-DB80-0221-8A8A-6084D8E5F05E}"/>
          </ac:picMkLst>
        </pc:picChg>
        <pc:picChg chg="add mod modCrop">
          <ac:chgData name="Rohan Sali" userId="0fba5027f71a6d93" providerId="LiveId" clId="{07F002A7-A49B-4598-972D-98406B1F5C42}" dt="2025-07-02T15:12:45.925" v="10407" actId="1076"/>
          <ac:picMkLst>
            <pc:docMk/>
            <pc:sldMk cId="1231252767" sldId="334"/>
            <ac:picMk id="6" creationId="{6EA8EE2F-49C2-A59E-9EBF-6D9424D40939}"/>
          </ac:picMkLst>
        </pc:picChg>
      </pc:sldChg>
      <pc:sldChg chg="add del setBg">
        <pc:chgData name="Rohan Sali" userId="0fba5027f71a6d93" providerId="LiveId" clId="{07F002A7-A49B-4598-972D-98406B1F5C42}" dt="2025-07-02T15:07:52.886" v="10349"/>
        <pc:sldMkLst>
          <pc:docMk/>
          <pc:sldMk cId="780507255" sldId="3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29210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4DD1F-82AA-436A-1F0E-1BB2083F3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61995-E69F-ACC0-3646-0B624FB6C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CFEDC1-855E-F4DD-AF26-F124E558FC1D}"/>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3F032433-F164-B1E0-019C-9561F7E616FE}"/>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1653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10E13-71CB-B59A-A68F-C118A6895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838C11-3CEC-DF1E-FFCC-F0639293D8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6FCE49-A1B0-A9F3-82C3-8CD4652FD57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9FE64D97-181F-3ED0-D328-7AA844DDD13F}"/>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679195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hanSali/IBM-DS-Course-Projects/blob/main/Applied%20DS%20Capstone/L2_SpaceX_Data_Collection_using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hanSali/IBM-DS-Course-Projects/blob/main/Applied%20DS%20Capstone/L3_SpaceX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hanSali/IBM-DS-Course-Projects/blob/main/Applied%20DS%20Capstone/L5_SpaceX_EDA_with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hanSali/IBM-DS-Course-Projects/blob/main/Applied%20DS%20Capstone/L4_SpaceX_EDA_with_SQL_(sqlite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hanSali/IBM-DS-Course-Projects/blob/main/Applied%20DS%20Capstone/L6_SpaceX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hanSali/IBM-DS-Course-Projects/blob/main/Applied%20DS%20Capstone/L7_SpaceX_App_Dashboard_using_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ohanSali/IBM-DS-Course-Projects/blob/main/Applied%20DS%20Capstone/L8_SpaceX_Prediction_Analysis_(M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RohanSali/IBM-DS-Course-Projects/blob/main/Applied%20DS%20Capstone/L4_SpaceX_EDA_with_SQL_(sqlite3).ipynb" TargetMode="External"/><Relationship Id="rId3" Type="http://schemas.openxmlformats.org/officeDocument/2006/relationships/image" Target="../media/image3.png"/><Relationship Id="rId7" Type="http://schemas.openxmlformats.org/officeDocument/2006/relationships/hyperlink" Target="https://github.com/RohanSali/IBM-DS-Course-Projects/blob/main/Applied%20DS%20Capstone/L3_SpaceX_Data_Wrangling.ipynb" TargetMode="External"/><Relationship Id="rId12" Type="http://schemas.openxmlformats.org/officeDocument/2006/relationships/hyperlink" Target="https://github.com/RohanSali/IBM-DS-Course-Projects/blob/main/Applied%20DS%20Capstone/L8_SpaceX_Prediction_Analysis_(ML).ipyn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RohanSali/IBM-DS-Course-Projects/blob/main/Applied%20DS%20Capstone/L2_SpaceX_Data_Collection_using_WebScraping.ipynb" TargetMode="External"/><Relationship Id="rId11" Type="http://schemas.openxmlformats.org/officeDocument/2006/relationships/hyperlink" Target="https://github.com/RohanSali/IBM-DS-Course-Projects/blob/main/Applied%20DS%20Capstone/L7_SpaceX_App_Dashboard_using_Plotly.py" TargetMode="External"/><Relationship Id="rId5" Type="http://schemas.openxmlformats.org/officeDocument/2006/relationships/hyperlink" Target="https://github.com/RohanSali/IBM-DS-Course-Projects/blob/main/Applied%20DS%20Capstone/L1_SpaceX_Data_Collection_using_API.ipynb" TargetMode="External"/><Relationship Id="rId10" Type="http://schemas.openxmlformats.org/officeDocument/2006/relationships/hyperlink" Target="https://github.com/RohanSali/IBM-DS-Course-Projects/blob/main/Applied%20DS%20Capstone/L6_SpaceX_Visual_Analytics_with_Folium.ipynb" TargetMode="External"/><Relationship Id="rId4" Type="http://schemas.openxmlformats.org/officeDocument/2006/relationships/hyperlink" Target="https://github.com/RohanSali/IBM-DS-Course-Projects/tree/main/Applied%20DS%20Capstone/Images" TargetMode="External"/><Relationship Id="rId9" Type="http://schemas.openxmlformats.org/officeDocument/2006/relationships/hyperlink" Target="https://github.com/RohanSali/IBM-DS-Course-Projects/blob/main/Applied%20DS%20Capstone/L5_SpaceX_EDA_with_Visualization.ipynb"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ohanSali/IBM-DS-Course-Projects/blob/main/Applied%20DS%20Capstone/L1_SpaceX_Data_Collection_using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Rohan Jagdish Sali</a:t>
            </a:r>
          </a:p>
          <a:p>
            <a:r>
              <a:rPr lang="en-US" dirty="0">
                <a:solidFill>
                  <a:schemeClr val="bg2"/>
                </a:solidFill>
                <a:latin typeface="Abadi" panose="020B0604020104020204" pitchFamily="34" charset="0"/>
                <a:ea typeface="SF Pro" pitchFamily="2" charset="0"/>
                <a:cs typeface="SF Pro" pitchFamily="2" charset="0"/>
              </a:rPr>
              <a:t>2nd July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262317" cy="423328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Firstly, we sent requests.get() request to the URL of webpage.</a:t>
            </a:r>
          </a:p>
          <a:p>
            <a:pPr>
              <a:lnSpc>
                <a:spcPct val="100000"/>
              </a:lnSpc>
              <a:spcBef>
                <a:spcPts val="1400"/>
              </a:spcBef>
            </a:pPr>
            <a:r>
              <a:rPr lang="en-US" sz="2200" dirty="0">
                <a:solidFill>
                  <a:schemeClr val="accent3">
                    <a:lumMod val="25000"/>
                  </a:schemeClr>
                </a:solidFill>
                <a:latin typeface="Abadi" panose="020B0604020104020204" pitchFamily="34" charset="0"/>
              </a:rPr>
              <a:t>Then html of webpage sent by website is read as text.</a:t>
            </a:r>
          </a:p>
          <a:p>
            <a:pPr>
              <a:lnSpc>
                <a:spcPct val="100000"/>
              </a:lnSpc>
              <a:spcBef>
                <a:spcPts val="1400"/>
              </a:spcBef>
            </a:pPr>
            <a:r>
              <a:rPr lang="en-US" sz="2200" dirty="0">
                <a:solidFill>
                  <a:schemeClr val="accent3">
                    <a:lumMod val="25000"/>
                  </a:schemeClr>
                </a:solidFill>
                <a:latin typeface="Abadi" panose="020B0604020104020204" pitchFamily="34" charset="0"/>
              </a:rPr>
              <a:t>Beautiful Soup is used to read data in organized form.</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 </a:t>
            </a:r>
            <a:r>
              <a:rPr lang="en-US" sz="1900" dirty="0">
                <a:solidFill>
                  <a:schemeClr val="accent3">
                    <a:lumMod val="25000"/>
                  </a:schemeClr>
                </a:solidFill>
                <a:latin typeface="Abadi" panose="020B0604020104020204" pitchFamily="34" charset="0"/>
                <a:hlinkClick r:id="rId3"/>
              </a:rPr>
              <a:t>L2_SpaceX_Data_Collection_using_WebScraping</a:t>
            </a: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6">
            <a:extLst>
              <a:ext uri="{FF2B5EF4-FFF2-40B4-BE49-F238E27FC236}">
                <a16:creationId xmlns:a16="http://schemas.microsoft.com/office/drawing/2014/main" id="{C3E1D099-9A87-CF20-8BD3-538A33D61F46}"/>
              </a:ext>
            </a:extLst>
          </p:cNvPr>
          <p:cNvSpPr/>
          <p:nvPr/>
        </p:nvSpPr>
        <p:spPr>
          <a:xfrm>
            <a:off x="6096000" y="1981200"/>
            <a:ext cx="2174240" cy="538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Explore the Raw HTML Data</a:t>
            </a:r>
            <a:endParaRPr lang="en-IN" dirty="0"/>
          </a:p>
        </p:txBody>
      </p:sp>
      <p:sp>
        <p:nvSpPr>
          <p:cNvPr id="10" name="Rectangle 9">
            <a:extLst>
              <a:ext uri="{FF2B5EF4-FFF2-40B4-BE49-F238E27FC236}">
                <a16:creationId xmlns:a16="http://schemas.microsoft.com/office/drawing/2014/main" id="{D291E717-180A-4B7F-3960-EAE0F3DA61A1}"/>
              </a:ext>
            </a:extLst>
          </p:cNvPr>
          <p:cNvSpPr/>
          <p:nvPr/>
        </p:nvSpPr>
        <p:spPr>
          <a:xfrm>
            <a:off x="8999252" y="1981200"/>
            <a:ext cx="2174239" cy="538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Determine the URL Structure</a:t>
            </a:r>
            <a:endParaRPr lang="en-IN" dirty="0"/>
          </a:p>
        </p:txBody>
      </p:sp>
      <p:sp>
        <p:nvSpPr>
          <p:cNvPr id="12" name="Rectangle 11">
            <a:extLst>
              <a:ext uri="{FF2B5EF4-FFF2-40B4-BE49-F238E27FC236}">
                <a16:creationId xmlns:a16="http://schemas.microsoft.com/office/drawing/2014/main" id="{F7A3D153-DC57-738C-06A5-9D798CA88EE1}"/>
              </a:ext>
            </a:extLst>
          </p:cNvPr>
          <p:cNvSpPr/>
          <p:nvPr/>
        </p:nvSpPr>
        <p:spPr>
          <a:xfrm>
            <a:off x="8999253" y="3017520"/>
            <a:ext cx="2174238" cy="538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Parse/Clean the data using BeautifulSoup</a:t>
            </a:r>
            <a:endParaRPr lang="en-IN" dirty="0"/>
          </a:p>
        </p:txBody>
      </p:sp>
      <p:sp>
        <p:nvSpPr>
          <p:cNvPr id="13" name="Rectangle 12">
            <a:extLst>
              <a:ext uri="{FF2B5EF4-FFF2-40B4-BE49-F238E27FC236}">
                <a16:creationId xmlns:a16="http://schemas.microsoft.com/office/drawing/2014/main" id="{086503D3-60A3-6CAF-A006-6D265648F4C8}"/>
              </a:ext>
            </a:extLst>
          </p:cNvPr>
          <p:cNvSpPr/>
          <p:nvPr/>
        </p:nvSpPr>
        <p:spPr>
          <a:xfrm>
            <a:off x="6092861" y="3017520"/>
            <a:ext cx="2177379" cy="538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Store the data</a:t>
            </a:r>
            <a:endParaRPr lang="en-IN" dirty="0"/>
          </a:p>
        </p:txBody>
      </p:sp>
      <p:cxnSp>
        <p:nvCxnSpPr>
          <p:cNvPr id="17" name="Straight Arrow Connector 16">
            <a:extLst>
              <a:ext uri="{FF2B5EF4-FFF2-40B4-BE49-F238E27FC236}">
                <a16:creationId xmlns:a16="http://schemas.microsoft.com/office/drawing/2014/main" id="{3EE5B0B6-82C2-A499-4C07-C891BD131377}"/>
              </a:ext>
            </a:extLst>
          </p:cNvPr>
          <p:cNvCxnSpPr>
            <a:stCxn id="7" idx="3"/>
            <a:endCxn id="10" idx="1"/>
          </p:cNvCxnSpPr>
          <p:nvPr/>
        </p:nvCxnSpPr>
        <p:spPr>
          <a:xfrm>
            <a:off x="8270240" y="2250440"/>
            <a:ext cx="729012"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AAF0E14F-B1AB-ECC4-F96B-0D3D038848DE}"/>
              </a:ext>
            </a:extLst>
          </p:cNvPr>
          <p:cNvCxnSpPr>
            <a:cxnSpLocks/>
            <a:stCxn id="12" idx="1"/>
            <a:endCxn id="13" idx="3"/>
          </p:cNvCxnSpPr>
          <p:nvPr/>
        </p:nvCxnSpPr>
        <p:spPr>
          <a:xfrm flipH="1">
            <a:off x="8270240" y="3286760"/>
            <a:ext cx="729013"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E8B5A3E7-BA32-55D9-2515-96FD68FE36DB}"/>
              </a:ext>
            </a:extLst>
          </p:cNvPr>
          <p:cNvCxnSpPr>
            <a:cxnSpLocks/>
            <a:stCxn id="10" idx="2"/>
            <a:endCxn id="12" idx="0"/>
          </p:cNvCxnSpPr>
          <p:nvPr/>
        </p:nvCxnSpPr>
        <p:spPr>
          <a:xfrm>
            <a:off x="10086372" y="2519680"/>
            <a:ext cx="0" cy="49784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26" name="Picture 25" descr="A screenshot of a computer&#10;&#10;AI-generated content may be incorrect.">
            <a:extLst>
              <a:ext uri="{FF2B5EF4-FFF2-40B4-BE49-F238E27FC236}">
                <a16:creationId xmlns:a16="http://schemas.microsoft.com/office/drawing/2014/main" id="{AF3E25AF-9EF8-1CF6-CC21-1A298B4D27F9}"/>
              </a:ext>
            </a:extLst>
          </p:cNvPr>
          <p:cNvPicPr>
            <a:picLocks noChangeAspect="1"/>
          </p:cNvPicPr>
          <p:nvPr/>
        </p:nvPicPr>
        <p:blipFill>
          <a:blip r:embed="rId4"/>
          <a:stretch>
            <a:fillRect/>
          </a:stretch>
        </p:blipFill>
        <p:spPr>
          <a:xfrm>
            <a:off x="6092861" y="4242752"/>
            <a:ext cx="5080630" cy="1675034"/>
          </a:xfrm>
          <a:prstGeom prst="rect">
            <a:avLst/>
          </a:prstGeom>
        </p:spPr>
      </p:pic>
      <p:sp>
        <p:nvSpPr>
          <p:cNvPr id="27" name="TextBox 26">
            <a:extLst>
              <a:ext uri="{FF2B5EF4-FFF2-40B4-BE49-F238E27FC236}">
                <a16:creationId xmlns:a16="http://schemas.microsoft.com/office/drawing/2014/main" id="{D511FE41-127D-9E8D-B04C-A2A1E5533AED}"/>
              </a:ext>
            </a:extLst>
          </p:cNvPr>
          <p:cNvSpPr txBox="1"/>
          <p:nvPr/>
        </p:nvSpPr>
        <p:spPr>
          <a:xfrm>
            <a:off x="7287862" y="1563688"/>
            <a:ext cx="2705800" cy="369332"/>
          </a:xfrm>
          <a:prstGeom prst="rect">
            <a:avLst/>
          </a:prstGeom>
          <a:noFill/>
        </p:spPr>
        <p:txBody>
          <a:bodyPr wrap="square" rtlCol="0">
            <a:spAutoFit/>
          </a:bodyPr>
          <a:lstStyle/>
          <a:p>
            <a:r>
              <a:rPr lang="en-US" dirty="0"/>
              <a:t>Web Scrapping Structure : </a:t>
            </a:r>
            <a:endParaRPr lang="en-IN" dirty="0"/>
          </a:p>
        </p:txBody>
      </p:sp>
      <p:sp>
        <p:nvSpPr>
          <p:cNvPr id="30" name="TextBox 29">
            <a:extLst>
              <a:ext uri="{FF2B5EF4-FFF2-40B4-BE49-F238E27FC236}">
                <a16:creationId xmlns:a16="http://schemas.microsoft.com/office/drawing/2014/main" id="{63E12177-1E1C-C26B-942F-FD0D9B0A5381}"/>
              </a:ext>
            </a:extLst>
          </p:cNvPr>
          <p:cNvSpPr txBox="1"/>
          <p:nvPr/>
        </p:nvSpPr>
        <p:spPr>
          <a:xfrm>
            <a:off x="7217302" y="3788847"/>
            <a:ext cx="2994940" cy="369332"/>
          </a:xfrm>
          <a:prstGeom prst="rect">
            <a:avLst/>
          </a:prstGeom>
          <a:noFill/>
        </p:spPr>
        <p:txBody>
          <a:bodyPr wrap="square" rtlCol="0">
            <a:spAutoFit/>
          </a:bodyPr>
          <a:lstStyle/>
          <a:p>
            <a:r>
              <a:rPr lang="en-US" dirty="0"/>
              <a:t>Web Scraped Data of Falcon9: </a:t>
            </a:r>
            <a:endParaRPr lang="en-IN"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6260"/>
            <a:ext cx="10515600" cy="3255422"/>
          </a:xfrm>
          <a:prstGeom prst="rect">
            <a:avLst/>
          </a:prstGeom>
        </p:spPr>
        <p:txBody>
          <a:bodyPr/>
          <a:lstStyle/>
          <a:p>
            <a:r>
              <a:rPr lang="en-US" sz="2000" dirty="0">
                <a:solidFill>
                  <a:schemeClr val="accent3">
                    <a:lumMod val="25000"/>
                  </a:schemeClr>
                </a:solidFill>
                <a:latin typeface="Abadi" panose="020B0604020104020204" pitchFamily="34" charset="0"/>
              </a:rPr>
              <a:t>Data collected from API contains data of Falcon1 and Falcon9 , but we want data related to Falcon9 only so we will remove all the rows containing data related to Falcon1 first stage.</a:t>
            </a:r>
          </a:p>
          <a:p>
            <a:r>
              <a:rPr lang="en-US" sz="2000" dirty="0">
                <a:solidFill>
                  <a:schemeClr val="accent3">
                    <a:lumMod val="25000"/>
                  </a:schemeClr>
                </a:solidFill>
                <a:latin typeface="Abadi" panose="020B0604020104020204" pitchFamily="34" charset="0"/>
              </a:rPr>
              <a:t>Our data having some missing values denoted by NaN in dataframe of pandas viz 5 missing values for Payload Mass and 26 for Landing Pad. So, we will remove all the rows with missing values for Payload Mass.</a:t>
            </a:r>
          </a:p>
          <a:p>
            <a:r>
              <a:rPr lang="en-US" sz="2000" dirty="0">
                <a:solidFill>
                  <a:schemeClr val="accent3">
                    <a:lumMod val="25000"/>
                  </a:schemeClr>
                </a:solidFill>
                <a:latin typeface="Abadi" panose="020B0604020104020204" pitchFamily="34" charset="0"/>
              </a:rPr>
              <a:t>Then we will reset all the Flight numbers starting with 1.</a:t>
            </a:r>
          </a:p>
          <a:p>
            <a:r>
              <a:rPr lang="en-US" sz="2000" dirty="0">
                <a:solidFill>
                  <a:schemeClr val="accent3">
                    <a:lumMod val="25000"/>
                  </a:schemeClr>
                </a:solidFill>
                <a:latin typeface="Abadi" panose="020B0604020104020204" pitchFamily="34" charset="0"/>
              </a:rPr>
              <a:t>Finally, we will create new columns “Class” which contains 1 value for successful landing and 0 value for failure in landing using column “Outcome”.</a:t>
            </a:r>
          </a:p>
          <a:p>
            <a:r>
              <a:rPr lang="en-US" sz="2000" dirty="0">
                <a:solidFill>
                  <a:schemeClr val="accent3">
                    <a:lumMod val="25000"/>
                  </a:schemeClr>
                </a:solidFill>
                <a:latin typeface="Abadi" panose="020B0604020104020204" pitchFamily="34" charset="0"/>
              </a:rPr>
              <a:t>GitHub URL of completed data wrangling : </a:t>
            </a:r>
            <a:r>
              <a:rPr lang="en-US" sz="1800" dirty="0">
                <a:solidFill>
                  <a:schemeClr val="accent3">
                    <a:lumMod val="25000"/>
                  </a:schemeClr>
                </a:solidFill>
                <a:latin typeface="Abadi" panose="020B0604020104020204" pitchFamily="34" charset="0"/>
                <a:hlinkClick r:id="rId3"/>
              </a:rPr>
              <a:t>L3_SpaceX_Data_Wrangling</a:t>
            </a:r>
            <a:endParaRPr lang="en-US" sz="2400" dirty="0"/>
          </a:p>
          <a:p>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screenshot of a computer&#10;&#10;AI-generated content may be incorrect.">
            <a:extLst>
              <a:ext uri="{FF2B5EF4-FFF2-40B4-BE49-F238E27FC236}">
                <a16:creationId xmlns:a16="http://schemas.microsoft.com/office/drawing/2014/main" id="{76DABAE7-D180-CC0E-B54D-44D0A5867EB0}"/>
              </a:ext>
            </a:extLst>
          </p:cNvPr>
          <p:cNvPicPr>
            <a:picLocks noChangeAspect="1"/>
          </p:cNvPicPr>
          <p:nvPr/>
        </p:nvPicPr>
        <p:blipFill>
          <a:blip r:embed="rId4"/>
          <a:stretch>
            <a:fillRect/>
          </a:stretch>
        </p:blipFill>
        <p:spPr>
          <a:xfrm>
            <a:off x="4987605" y="4744178"/>
            <a:ext cx="5749524" cy="1683033"/>
          </a:xfrm>
          <a:prstGeom prst="rect">
            <a:avLst/>
          </a:prstGeom>
        </p:spPr>
      </p:pic>
      <p:sp>
        <p:nvSpPr>
          <p:cNvPr id="6" name="TextBox 5">
            <a:extLst>
              <a:ext uri="{FF2B5EF4-FFF2-40B4-BE49-F238E27FC236}">
                <a16:creationId xmlns:a16="http://schemas.microsoft.com/office/drawing/2014/main" id="{A403BEFB-4A3A-7F03-3692-070DD75184A4}"/>
              </a:ext>
            </a:extLst>
          </p:cNvPr>
          <p:cNvSpPr txBox="1"/>
          <p:nvPr/>
        </p:nvSpPr>
        <p:spPr>
          <a:xfrm>
            <a:off x="1000617" y="4744178"/>
            <a:ext cx="3756382" cy="2062103"/>
          </a:xfrm>
          <a:prstGeom prst="rect">
            <a:avLst/>
          </a:prstGeom>
          <a:noFill/>
        </p:spPr>
        <p:txBody>
          <a:bodyPr wrap="square" rtlCol="0">
            <a:spAutoFit/>
          </a:bodyPr>
          <a:lstStyle/>
          <a:p>
            <a:pPr algn="just"/>
            <a:r>
              <a:rPr lang="en-IN" b="1" dirty="0"/>
              <a:t>Final DataFrame with 90 rows and 17</a:t>
            </a:r>
          </a:p>
          <a:p>
            <a:pPr algn="just"/>
            <a:r>
              <a:rPr lang="en-IN" b="1" dirty="0"/>
              <a:t>columns : </a:t>
            </a:r>
          </a:p>
          <a:p>
            <a:pPr algn="just"/>
            <a:r>
              <a:rPr lang="en-IN" b="1" dirty="0"/>
              <a:t>Column names are </a:t>
            </a:r>
            <a:r>
              <a:rPr lang="en-IN" dirty="0"/>
              <a:t>: </a:t>
            </a:r>
            <a:r>
              <a:rPr lang="en-US" altLang="en-US" sz="1400" dirty="0">
                <a:latin typeface="Arial Unicode MS"/>
              </a:rPr>
              <a:t>FlightNumber, Date, BoosterVersion, PayloadMass, Orbit, LaunchSite, Outcome, Flights, GridFins, Reused, Legs, LandingPad, Block, ReusedCount, Serial, Longitude, Latitude.</a:t>
            </a:r>
            <a:endParaRPr lang="en-US" altLang="en-US" sz="3600" dirty="0">
              <a:latin typeface="Arial" panose="020B0604020202020204" pitchFamily="34" charset="0"/>
            </a:endParaRPr>
          </a:p>
          <a:p>
            <a:endParaRPr lang="en-IN"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5113"/>
            <a:ext cx="9222402" cy="5772379"/>
          </a:xfrm>
          <a:prstGeom prst="rect">
            <a:avLst/>
          </a:prstGeom>
        </p:spPr>
        <p:txBody>
          <a:bodyPr lIns="91440" tIns="45720" rIns="91440" bIns="45720" anchor="t"/>
          <a:lstStyle/>
          <a:p>
            <a:pPr>
              <a:lnSpc>
                <a:spcPct val="100000"/>
              </a:lnSpc>
              <a:spcBef>
                <a:spcPts val="800"/>
              </a:spcBef>
            </a:pPr>
            <a:r>
              <a:rPr lang="en-US" sz="2000" dirty="0">
                <a:solidFill>
                  <a:schemeClr val="accent3">
                    <a:lumMod val="25000"/>
                  </a:schemeClr>
                </a:solidFill>
                <a:latin typeface="Abadi"/>
              </a:rPr>
              <a:t>In EDA with Visualization, we find relations between different data features.</a:t>
            </a:r>
          </a:p>
          <a:p>
            <a:pPr>
              <a:lnSpc>
                <a:spcPct val="100000"/>
              </a:lnSpc>
              <a:spcBef>
                <a:spcPts val="800"/>
              </a:spcBef>
            </a:pPr>
            <a:r>
              <a:rPr lang="en-US" sz="2000" dirty="0">
                <a:solidFill>
                  <a:schemeClr val="accent3">
                    <a:lumMod val="25000"/>
                  </a:schemeClr>
                </a:solidFill>
                <a:latin typeface="Abadi"/>
              </a:rPr>
              <a:t>In our project we plotted Scatter Graph plots and Bar Plots to understand correlations between different features.</a:t>
            </a:r>
          </a:p>
          <a:p>
            <a:pPr>
              <a:lnSpc>
                <a:spcPct val="100000"/>
              </a:lnSpc>
              <a:spcBef>
                <a:spcPts val="800"/>
              </a:spcBef>
            </a:pPr>
            <a:r>
              <a:rPr lang="en-US" sz="2000" dirty="0">
                <a:solidFill>
                  <a:schemeClr val="accent3">
                    <a:lumMod val="25000"/>
                  </a:schemeClr>
                </a:solidFill>
                <a:latin typeface="Abadi"/>
              </a:rPr>
              <a:t>We plotted Scatter plots to see :</a:t>
            </a:r>
          </a:p>
          <a:p>
            <a:pPr lvl="1">
              <a:lnSpc>
                <a:spcPct val="100000"/>
              </a:lnSpc>
              <a:spcBef>
                <a:spcPts val="800"/>
              </a:spcBef>
            </a:pPr>
            <a:r>
              <a:rPr lang="en-US" sz="1600" dirty="0">
                <a:solidFill>
                  <a:schemeClr val="accent3">
                    <a:lumMod val="25000"/>
                  </a:schemeClr>
                </a:solidFill>
                <a:latin typeface="Abadi"/>
              </a:rPr>
              <a:t>how the FlightNumber and PayloadMass variables would affect the launch outcome. </a:t>
            </a:r>
          </a:p>
          <a:p>
            <a:pPr lvl="1">
              <a:lnSpc>
                <a:spcPct val="100000"/>
              </a:lnSpc>
              <a:spcBef>
                <a:spcPts val="800"/>
              </a:spcBef>
            </a:pPr>
            <a:r>
              <a:rPr lang="en-US" sz="1600" dirty="0">
                <a:solidFill>
                  <a:schemeClr val="accent3">
                    <a:lumMod val="25000"/>
                  </a:schemeClr>
                </a:solidFill>
                <a:latin typeface="Abadi"/>
              </a:rPr>
              <a:t>how the FlightNumber and LaunchSite variables would affect the launch outcome.</a:t>
            </a:r>
          </a:p>
          <a:p>
            <a:pPr lvl="1">
              <a:lnSpc>
                <a:spcPct val="100000"/>
              </a:lnSpc>
              <a:spcBef>
                <a:spcPts val="800"/>
              </a:spcBef>
            </a:pPr>
            <a:r>
              <a:rPr lang="en-US" sz="1600" dirty="0">
                <a:solidFill>
                  <a:schemeClr val="accent3">
                    <a:lumMod val="25000"/>
                  </a:schemeClr>
                </a:solidFill>
                <a:latin typeface="Abadi"/>
              </a:rPr>
              <a:t>how the  PayloadMass  and  LaunchSite variables would affect the launch outcome.</a:t>
            </a:r>
          </a:p>
          <a:p>
            <a:pPr lvl="1">
              <a:lnSpc>
                <a:spcPct val="100000"/>
              </a:lnSpc>
              <a:spcBef>
                <a:spcPts val="800"/>
              </a:spcBef>
            </a:pPr>
            <a:r>
              <a:rPr lang="en-US" sz="1600" dirty="0">
                <a:solidFill>
                  <a:schemeClr val="accent3">
                    <a:lumMod val="25000"/>
                  </a:schemeClr>
                </a:solidFill>
                <a:latin typeface="Abadi"/>
              </a:rPr>
              <a:t>how the FlightNumber and OrbitType variables would affect the launch outcome.</a:t>
            </a:r>
          </a:p>
          <a:p>
            <a:pPr lvl="1">
              <a:lnSpc>
                <a:spcPct val="100000"/>
              </a:lnSpc>
              <a:spcBef>
                <a:spcPts val="800"/>
              </a:spcBef>
            </a:pPr>
            <a:r>
              <a:rPr lang="en-US" sz="1600" dirty="0">
                <a:solidFill>
                  <a:schemeClr val="accent3">
                    <a:lumMod val="25000"/>
                  </a:schemeClr>
                </a:solidFill>
                <a:latin typeface="Abadi"/>
              </a:rPr>
              <a:t>how the PayloadMass and OrbitType variables would affect the launch outcome.</a:t>
            </a:r>
          </a:p>
          <a:p>
            <a:pPr>
              <a:lnSpc>
                <a:spcPct val="100000"/>
              </a:lnSpc>
              <a:spcBef>
                <a:spcPts val="800"/>
              </a:spcBef>
            </a:pPr>
            <a:r>
              <a:rPr lang="en-US" sz="2000" dirty="0">
                <a:solidFill>
                  <a:schemeClr val="accent3">
                    <a:lumMod val="25000"/>
                  </a:schemeClr>
                </a:solidFill>
                <a:latin typeface="Abadi"/>
              </a:rPr>
              <a:t>We plotted Bar graph and Line graph to see : </a:t>
            </a:r>
          </a:p>
          <a:p>
            <a:pPr lvl="1">
              <a:lnSpc>
                <a:spcPct val="100000"/>
              </a:lnSpc>
              <a:spcBef>
                <a:spcPts val="800"/>
              </a:spcBef>
            </a:pPr>
            <a:r>
              <a:rPr lang="en-US" sz="1600" dirty="0">
                <a:solidFill>
                  <a:schemeClr val="accent3">
                    <a:lumMod val="25000"/>
                  </a:schemeClr>
                </a:solidFill>
                <a:latin typeface="Abadi"/>
              </a:rPr>
              <a:t>Success rate over OrbitType using Bar Plot.</a:t>
            </a:r>
          </a:p>
          <a:p>
            <a:pPr lvl="1">
              <a:lnSpc>
                <a:spcPct val="100000"/>
              </a:lnSpc>
              <a:spcBef>
                <a:spcPts val="800"/>
              </a:spcBef>
            </a:pPr>
            <a:r>
              <a:rPr lang="en-US" sz="1600" dirty="0">
                <a:solidFill>
                  <a:schemeClr val="accent3">
                    <a:lumMod val="25000"/>
                  </a:schemeClr>
                </a:solidFill>
                <a:latin typeface="Abadi"/>
              </a:rPr>
              <a:t>Success rate over Year using Line Plot.</a:t>
            </a:r>
          </a:p>
          <a:p>
            <a:pPr>
              <a:lnSpc>
                <a:spcPct val="100000"/>
              </a:lnSpc>
              <a:spcBef>
                <a:spcPts val="800"/>
              </a:spcBef>
            </a:pPr>
            <a:r>
              <a:rPr lang="en-US" sz="2000" dirty="0">
                <a:solidFill>
                  <a:schemeClr val="accent3">
                    <a:lumMod val="25000"/>
                  </a:schemeClr>
                </a:solidFill>
                <a:latin typeface="Abadi" panose="020B0604020104020204" pitchFamily="34" charset="0"/>
              </a:rPr>
              <a:t>GitHub URL of completed EDA with data visualization notebook : </a:t>
            </a:r>
          </a:p>
          <a:p>
            <a:pPr marL="457200" lvl="1" indent="0">
              <a:lnSpc>
                <a:spcPct val="100000"/>
              </a:lnSpc>
              <a:spcBef>
                <a:spcPts val="800"/>
              </a:spcBef>
              <a:buNone/>
            </a:pPr>
            <a:r>
              <a:rPr lang="en-US" sz="1600" dirty="0">
                <a:solidFill>
                  <a:schemeClr val="accent3">
                    <a:lumMod val="25000"/>
                  </a:schemeClr>
                </a:solidFill>
                <a:latin typeface="Abadi" panose="020B0604020104020204" pitchFamily="34" charset="0"/>
                <a:hlinkClick r:id="rId3"/>
              </a:rPr>
              <a:t>L5_SpaceX_EDA_with_Visualization</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3198"/>
            <a:ext cx="9745589" cy="478615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Data Analysis is done using SQL Queries and patterns in data are found.</a:t>
            </a:r>
          </a:p>
          <a:p>
            <a:pPr>
              <a:lnSpc>
                <a:spcPct val="100000"/>
              </a:lnSpc>
              <a:spcBef>
                <a:spcPts val="1400"/>
              </a:spcBef>
            </a:pPr>
            <a:r>
              <a:rPr lang="en-US" sz="2200" dirty="0">
                <a:solidFill>
                  <a:schemeClr val="accent3">
                    <a:lumMod val="25000"/>
                  </a:schemeClr>
                </a:solidFill>
                <a:latin typeface="Abadi" panose="020B0604020104020204" pitchFamily="34" charset="0"/>
              </a:rPr>
              <a:t>Data is saved to database using sqllite3 and queries are made using connection and cursor object of sqlite3.</a:t>
            </a:r>
          </a:p>
          <a:p>
            <a:pPr>
              <a:lnSpc>
                <a:spcPct val="100000"/>
              </a:lnSpc>
              <a:spcBef>
                <a:spcPts val="1400"/>
              </a:spcBef>
            </a:pPr>
            <a:r>
              <a:rPr lang="en-US" sz="2200" dirty="0">
                <a:solidFill>
                  <a:schemeClr val="accent3">
                    <a:lumMod val="25000"/>
                  </a:schemeClr>
                </a:solidFill>
                <a:latin typeface="Abadi" panose="020B0604020104020204" pitchFamily="34" charset="0"/>
              </a:rPr>
              <a:t>The Maximum Payload Mass for different boosters and customers are analyzed. Booster Versions with Maximum Payload Mass are queried.</a:t>
            </a:r>
          </a:p>
          <a:p>
            <a:pPr>
              <a:lnSpc>
                <a:spcPct val="100000"/>
              </a:lnSpc>
              <a:spcBef>
                <a:spcPts val="1400"/>
              </a:spcBef>
            </a:pPr>
            <a:r>
              <a:rPr lang="en-US" sz="2200" dirty="0">
                <a:solidFill>
                  <a:schemeClr val="accent3">
                    <a:lumMod val="25000"/>
                  </a:schemeClr>
                </a:solidFill>
                <a:latin typeface="Abadi" panose="020B0604020104020204" pitchFamily="34" charset="0"/>
              </a:rPr>
              <a:t>Mission Outcome are grouped to select their count. Data is queried over time to get insights of success and failure attempts over time and with selected ranged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Date of First Successful Landing is searched.</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EDA with SQL notebook : </a:t>
            </a:r>
            <a:r>
              <a:rPr lang="en-US" sz="2000" dirty="0">
                <a:solidFill>
                  <a:schemeClr val="accent3">
                    <a:lumMod val="25000"/>
                  </a:schemeClr>
                </a:solidFill>
                <a:latin typeface="Abadi" panose="020B0604020104020204" pitchFamily="34" charset="0"/>
                <a:hlinkClick r:id="rId3"/>
              </a:rPr>
              <a:t>L4_SpaceX_EDA_with_SQL</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35689"/>
            <a:ext cx="10040332" cy="4489884"/>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 we performed three main tasks : </a:t>
            </a:r>
          </a:p>
          <a:p>
            <a:pPr lvl="1">
              <a:lnSpc>
                <a:spcPct val="100000"/>
              </a:lnSpc>
              <a:spcBef>
                <a:spcPts val="1400"/>
              </a:spcBef>
            </a:pPr>
            <a:r>
              <a:rPr lang="en-US" sz="1800" dirty="0">
                <a:solidFill>
                  <a:schemeClr val="accent3">
                    <a:lumMod val="25000"/>
                  </a:schemeClr>
                </a:solidFill>
                <a:latin typeface="Abadi" panose="020B0604020104020204" pitchFamily="34" charset="0"/>
              </a:rPr>
              <a:t>Mark all launch sites on a map.</a:t>
            </a:r>
          </a:p>
          <a:p>
            <a:pPr lvl="1">
              <a:lnSpc>
                <a:spcPct val="100000"/>
              </a:lnSpc>
              <a:spcBef>
                <a:spcPts val="1400"/>
              </a:spcBef>
            </a:pPr>
            <a:r>
              <a:rPr lang="en-US" sz="1800" dirty="0">
                <a:solidFill>
                  <a:schemeClr val="accent3">
                    <a:lumMod val="25000"/>
                  </a:schemeClr>
                </a:solidFill>
                <a:latin typeface="Abadi" panose="020B0604020104020204" pitchFamily="34" charset="0"/>
              </a:rPr>
              <a:t>Mark the success/failed launches for each site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Map is initially created using folium.Map() function with specified co-ordinates and zoom_start, then new elements are added to it using .add_child() with specified child object in parenthesis.</a:t>
            </a:r>
          </a:p>
          <a:p>
            <a:pPr>
              <a:lnSpc>
                <a:spcPct val="100000"/>
              </a:lnSpc>
              <a:spcBef>
                <a:spcPts val="1400"/>
              </a:spcBef>
            </a:pPr>
            <a:r>
              <a:rPr lang="en-US" sz="2200" dirty="0">
                <a:solidFill>
                  <a:schemeClr val="accent3">
                    <a:lumMod val="25000"/>
                  </a:schemeClr>
                </a:solidFill>
                <a:latin typeface="Abadi" panose="020B0604020104020204" pitchFamily="34" charset="0"/>
              </a:rPr>
              <a:t>A Circle and Popup Marker is added to each launch site co-ordinates.</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Clusters are used to map all the success and failures for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Marker for distance along with lines are added for nearest proximities.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interactive map with Folium map : </a:t>
            </a:r>
            <a:r>
              <a:rPr lang="en-US" sz="2100" dirty="0">
                <a:solidFill>
                  <a:schemeClr val="accent3">
                    <a:lumMod val="25000"/>
                  </a:schemeClr>
                </a:solidFill>
                <a:latin typeface="Abadi" panose="020B0604020104020204" pitchFamily="34" charset="0"/>
                <a:hlinkClick r:id="rId3"/>
              </a:rPr>
              <a:t>L6_SpaceX_Visual_Analytics_with_Folium</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3393"/>
            <a:ext cx="9745589" cy="4492179"/>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 Dashboard for SpaceX launch records to present analytics visually.</a:t>
            </a:r>
          </a:p>
          <a:p>
            <a:pPr>
              <a:lnSpc>
                <a:spcPct val="100000"/>
              </a:lnSpc>
              <a:spcBef>
                <a:spcPts val="1400"/>
              </a:spcBef>
            </a:pPr>
            <a:r>
              <a:rPr lang="en-US" sz="2200" dirty="0">
                <a:solidFill>
                  <a:schemeClr val="accent3">
                    <a:lumMod val="25000"/>
                  </a:schemeClr>
                </a:solidFill>
                <a:latin typeface="Abadi" panose="020B0604020104020204" pitchFamily="34" charset="0"/>
              </a:rPr>
              <a:t>We added a Dropdown to select either All sites or Particular site.</a:t>
            </a:r>
          </a:p>
          <a:p>
            <a:pPr>
              <a:lnSpc>
                <a:spcPct val="100000"/>
              </a:lnSpc>
              <a:spcBef>
                <a:spcPts val="1400"/>
              </a:spcBef>
            </a:pPr>
            <a:r>
              <a:rPr lang="en-US" sz="2200" dirty="0">
                <a:solidFill>
                  <a:schemeClr val="accent3">
                    <a:lumMod val="25000"/>
                  </a:schemeClr>
                </a:solidFill>
                <a:latin typeface="Abadi" panose="020B0604020104020204" pitchFamily="34" charset="0"/>
              </a:rPr>
              <a:t>Based on selected dropdown option we display Pie chart for Successful launches for All sites or Selected Site.</a:t>
            </a:r>
          </a:p>
          <a:p>
            <a:pPr>
              <a:lnSpc>
                <a:spcPct val="100000"/>
              </a:lnSpc>
              <a:spcBef>
                <a:spcPts val="1400"/>
              </a:spcBef>
            </a:pPr>
            <a:r>
              <a:rPr lang="en-US" sz="2200" dirty="0">
                <a:solidFill>
                  <a:schemeClr val="accent3">
                    <a:lumMod val="25000"/>
                  </a:schemeClr>
                </a:solidFill>
                <a:latin typeface="Abadi" panose="020B0604020104020204" pitchFamily="34" charset="0"/>
              </a:rPr>
              <a:t>We added a Range Slider to input the range for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Based on selected Sites/All Sites and Selected Payload Mass Range we plot the Scatter Plot for Payload mass vs Class over different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Dashboard contains one heading below that 4 Divs one by one respectively for Dropdown Menu , Pie Chart , Range Slider and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Plotly Dash lab : </a:t>
            </a:r>
            <a:r>
              <a:rPr lang="en-US" sz="1900" dirty="0">
                <a:solidFill>
                  <a:schemeClr val="accent3">
                    <a:lumMod val="25000"/>
                  </a:schemeClr>
                </a:solidFill>
                <a:latin typeface="Abadi" panose="020B0604020104020204" pitchFamily="34" charset="0"/>
                <a:hlinkClick r:id="rId3"/>
              </a:rPr>
              <a:t>L7_SpaceX_App_Dashboard_using_Plotly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1673"/>
            <a:ext cx="10249923" cy="4757677"/>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have created four different classification models to predict the landing outcome as Success(1) or Failure(0) based on different parameters variables.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K – Nearest Neighbor Classifier</a:t>
            </a:r>
          </a:p>
          <a:p>
            <a:pPr>
              <a:lnSpc>
                <a:spcPct val="100000"/>
              </a:lnSpc>
              <a:spcBef>
                <a:spcPts val="1400"/>
              </a:spcBef>
            </a:pPr>
            <a:r>
              <a:rPr lang="en-US" sz="2200" dirty="0">
                <a:solidFill>
                  <a:schemeClr val="accent3">
                    <a:lumMod val="25000"/>
                  </a:schemeClr>
                </a:solidFill>
                <a:latin typeface="Abadi" panose="020B0604020104020204" pitchFamily="34" charset="0"/>
              </a:rPr>
              <a:t>We start with scaling the data using standard scaler then dividing Data into Training and Testing Splits with test size as 20%. </a:t>
            </a:r>
          </a:p>
          <a:p>
            <a:pPr>
              <a:lnSpc>
                <a:spcPct val="100000"/>
              </a:lnSpc>
              <a:spcBef>
                <a:spcPts val="1400"/>
              </a:spcBef>
            </a:pPr>
            <a:r>
              <a:rPr lang="en-US" sz="2200" dirty="0">
                <a:solidFill>
                  <a:schemeClr val="accent3">
                    <a:lumMod val="25000"/>
                  </a:schemeClr>
                </a:solidFill>
                <a:latin typeface="Abadi" panose="020B0604020104020204" pitchFamily="34" charset="0"/>
              </a:rPr>
              <a:t>Then we use GridSearchCV for each algorithm to find best hyperparameters for each algorithm.</a:t>
            </a:r>
          </a:p>
          <a:p>
            <a:pPr>
              <a:lnSpc>
                <a:spcPct val="100000"/>
              </a:lnSpc>
              <a:spcBef>
                <a:spcPts val="1400"/>
              </a:spcBef>
            </a:pPr>
            <a:r>
              <a:rPr lang="en-US" sz="2200" dirty="0">
                <a:solidFill>
                  <a:schemeClr val="accent3">
                    <a:lumMod val="25000"/>
                  </a:schemeClr>
                </a:solidFill>
                <a:latin typeface="Abadi" panose="020B0604020104020204" pitchFamily="34" charset="0"/>
              </a:rPr>
              <a:t>Finally best models are compared over accuracy using confusion matrix and .score() method on test data.</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predictive analysis lab : </a:t>
            </a:r>
            <a:r>
              <a:rPr lang="en-US" sz="1900" dirty="0">
                <a:solidFill>
                  <a:schemeClr val="accent3">
                    <a:lumMod val="25000"/>
                  </a:schemeClr>
                </a:solidFill>
                <a:latin typeface="Abadi" panose="020B0604020104020204" pitchFamily="34" charset="0"/>
                <a:hlinkClick r:id="rId3"/>
              </a:rPr>
              <a:t>L8_SpaceX_Prediction_Analysis_(ML)</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38200" y="1522856"/>
            <a:ext cx="10104119" cy="46849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 : </a:t>
            </a:r>
          </a:p>
          <a:p>
            <a:pPr lvl="1">
              <a:lnSpc>
                <a:spcPct val="100000"/>
              </a:lnSpc>
              <a:spcBef>
                <a:spcPts val="1400"/>
              </a:spcBef>
            </a:pPr>
            <a:r>
              <a:rPr lang="en-US" sz="1800" dirty="0">
                <a:solidFill>
                  <a:schemeClr val="accent3">
                    <a:lumMod val="25000"/>
                  </a:schemeClr>
                </a:solidFill>
                <a:latin typeface="Abadi" panose="020B0604020104020204" pitchFamily="34" charset="0"/>
              </a:rPr>
              <a:t>First successful landing is achieved on date : 2015-12-22</a:t>
            </a:r>
          </a:p>
          <a:p>
            <a:pPr lvl="1">
              <a:lnSpc>
                <a:spcPct val="100000"/>
              </a:lnSpc>
              <a:spcBef>
                <a:spcPts val="1400"/>
              </a:spcBef>
            </a:pPr>
            <a:r>
              <a:rPr lang="en-US" sz="1800" dirty="0">
                <a:solidFill>
                  <a:schemeClr val="accent3">
                    <a:lumMod val="25000"/>
                  </a:schemeClr>
                </a:solidFill>
                <a:latin typeface="Abadi" panose="020B0604020104020204" pitchFamily="34" charset="0"/>
              </a:rPr>
              <a:t>Boosters with success in drone ship and have payload mass between 4000 and 6000 are F9 FT B1022 , F9 FT B1026 , F9 FT B1021.2 , F9 FT B1031.2 .</a:t>
            </a: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versions F9 B5 series have carried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Avg Payload Mass carried by F9 v1.1 Booster is around 2535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a:t>
            </a:r>
          </a:p>
          <a:p>
            <a:pPr lvl="1">
              <a:lnSpc>
                <a:spcPct val="100000"/>
              </a:lnSpc>
              <a:spcBef>
                <a:spcPts val="1400"/>
              </a:spcBef>
            </a:pPr>
            <a:r>
              <a:rPr lang="en-US" sz="1800" dirty="0">
                <a:solidFill>
                  <a:schemeClr val="accent3">
                    <a:lumMod val="25000"/>
                  </a:schemeClr>
                </a:solidFill>
                <a:latin typeface="Abadi" panose="020B0604020104020204" pitchFamily="34" charset="0"/>
              </a:rPr>
              <a:t>All the models are giving same test accuracy as 83.33% also same True Positive Rate , Recall and Precision for True labels.</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 is providing highest train accuracy as 88.75% and it could be because of overfitting while other models are giving train accuracy around 85%.</a:t>
            </a:r>
          </a:p>
          <a:p>
            <a:pPr lvl="1">
              <a:lnSpc>
                <a:spcPct val="100000"/>
              </a:lnSpc>
              <a:spcBef>
                <a:spcPts val="1400"/>
              </a:spcBef>
            </a:pPr>
            <a:r>
              <a:rPr lang="en-US" sz="1800" dirty="0">
                <a:solidFill>
                  <a:schemeClr val="accent3">
                    <a:lumMod val="25000"/>
                  </a:schemeClr>
                </a:solidFill>
                <a:latin typeface="Abadi" panose="020B0604020104020204" pitchFamily="34" charset="0"/>
              </a:rPr>
              <a:t>Although there is not too much difference between train and test accuracy so , Decision Tree Classifier could be better model for 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9" name="Rectangle 2">
            <a:extLst>
              <a:ext uri="{FF2B5EF4-FFF2-40B4-BE49-F238E27FC236}">
                <a16:creationId xmlns:a16="http://schemas.microsoft.com/office/drawing/2014/main" id="{3CB2C368-1772-E182-E019-CF6D35C76515}"/>
              </a:ext>
            </a:extLst>
          </p:cNvPr>
          <p:cNvSpPr>
            <a:spLocks noChangeArrowheads="1"/>
          </p:cNvSpPr>
          <p:nvPr/>
        </p:nvSpPr>
        <p:spPr bwMode="auto">
          <a:xfrm>
            <a:off x="838200" y="3817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99100-9F43-DA5D-88F2-7A98BB6344B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B891D67-A84E-0482-6B7F-CDCA21FBE8D8}"/>
              </a:ext>
            </a:extLst>
          </p:cNvPr>
          <p:cNvSpPr txBox="1">
            <a:spLocks/>
          </p:cNvSpPr>
          <p:nvPr/>
        </p:nvSpPr>
        <p:spPr>
          <a:xfrm>
            <a:off x="841125" y="1319882"/>
            <a:ext cx="10131675"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F4F7BCF2-2842-96CB-30F1-7D4BF8A643FE}"/>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15EA6F77-5718-5435-FB80-6E62B3ED56D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9" name="Rectangle 2">
            <a:extLst>
              <a:ext uri="{FF2B5EF4-FFF2-40B4-BE49-F238E27FC236}">
                <a16:creationId xmlns:a16="http://schemas.microsoft.com/office/drawing/2014/main" id="{01A0B3D6-67FC-D7A4-DFD7-0ED7D220515A}"/>
              </a:ext>
            </a:extLst>
          </p:cNvPr>
          <p:cNvSpPr>
            <a:spLocks noChangeArrowheads="1"/>
          </p:cNvSpPr>
          <p:nvPr/>
        </p:nvSpPr>
        <p:spPr bwMode="auto">
          <a:xfrm>
            <a:off x="838200" y="3817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screenshot of a pie chart&#10;&#10;AI-generated content may be incorrect.">
            <a:extLst>
              <a:ext uri="{FF2B5EF4-FFF2-40B4-BE49-F238E27FC236}">
                <a16:creationId xmlns:a16="http://schemas.microsoft.com/office/drawing/2014/main" id="{C141923B-DB80-0221-8A8A-6084D8E5F05E}"/>
              </a:ext>
            </a:extLst>
          </p:cNvPr>
          <p:cNvPicPr>
            <a:picLocks noChangeAspect="1"/>
          </p:cNvPicPr>
          <p:nvPr/>
        </p:nvPicPr>
        <p:blipFill>
          <a:blip r:embed="rId3"/>
          <a:srcRect t="-4956" b="12851"/>
          <a:stretch>
            <a:fillRect/>
          </a:stretch>
        </p:blipFill>
        <p:spPr>
          <a:xfrm>
            <a:off x="3477229" y="1943137"/>
            <a:ext cx="4706414" cy="1874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screen shot of a graph&#10;&#10;AI-generated content may be incorrect.">
            <a:extLst>
              <a:ext uri="{FF2B5EF4-FFF2-40B4-BE49-F238E27FC236}">
                <a16:creationId xmlns:a16="http://schemas.microsoft.com/office/drawing/2014/main" id="{6EA8EE2F-49C2-A59E-9EBF-6D9424D40939}"/>
              </a:ext>
            </a:extLst>
          </p:cNvPr>
          <p:cNvPicPr>
            <a:picLocks noChangeAspect="1"/>
          </p:cNvPicPr>
          <p:nvPr/>
        </p:nvPicPr>
        <p:blipFill>
          <a:blip r:embed="rId4"/>
          <a:srcRect b="12066"/>
          <a:stretch>
            <a:fillRect/>
          </a:stretch>
        </p:blipFill>
        <p:spPr>
          <a:xfrm>
            <a:off x="3477229" y="4057569"/>
            <a:ext cx="4706414" cy="1968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1252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77083"/>
            <a:ext cx="9517518" cy="163785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each of Launch site as Flight Number increases, the first stage is more likely to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VAFB SLC 4E showing good results in less number of flights than others.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2" name="Picture 4">
            <a:extLst>
              <a:ext uri="{FF2B5EF4-FFF2-40B4-BE49-F238E27FC236}">
                <a16:creationId xmlns:a16="http://schemas.microsoft.com/office/drawing/2014/main" id="{1CB32FB2-FCA1-0938-AE5C-0DB63C4DA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10515600" cy="22975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0416BC-15A2-7D68-EE75-00A94C662555}"/>
              </a:ext>
            </a:extLst>
          </p:cNvPr>
          <p:cNvSpPr txBox="1"/>
          <p:nvPr/>
        </p:nvSpPr>
        <p:spPr>
          <a:xfrm>
            <a:off x="3729389" y="5734368"/>
            <a:ext cx="4596844" cy="369332"/>
          </a:xfrm>
          <a:prstGeom prst="rect">
            <a:avLst/>
          </a:prstGeom>
          <a:noFill/>
        </p:spPr>
        <p:txBody>
          <a:bodyPr wrap="square" rtlCol="0">
            <a:spAutoFit/>
          </a:bodyPr>
          <a:lstStyle/>
          <a:p>
            <a:r>
              <a:rPr lang="en-CA" dirty="0">
                <a:solidFill>
                  <a:schemeClr val="accent3">
                    <a:lumMod val="25000"/>
                  </a:schemeClr>
                </a:solidFill>
                <a:latin typeface="Abadi" panose="020B0604020104020204" pitchFamily="34" charset="0"/>
              </a:rPr>
              <a:t>Scatter plot of Flight Number vs. Launch Site</a:t>
            </a:r>
            <a:endParaRPr lang="en-IN"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Content Placeholder 2">
            <a:extLst>
              <a:ext uri="{FF2B5EF4-FFF2-40B4-BE49-F238E27FC236}">
                <a16:creationId xmlns:a16="http://schemas.microsoft.com/office/drawing/2014/main" id="{B726FC99-2B9B-6EE5-A1A7-6CE7BD2F88F9}"/>
              </a:ext>
            </a:extLst>
          </p:cNvPr>
          <p:cNvSpPr txBox="1">
            <a:spLocks/>
          </p:cNvSpPr>
          <p:nvPr/>
        </p:nvSpPr>
        <p:spPr>
          <a:xfrm>
            <a:off x="864973" y="1625620"/>
            <a:ext cx="9517518" cy="1638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For Launch Site CCAFS SLC 40 as Payload Mass increases, the first stage is more likely to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But for Launch Sites VAFB SLC 4E and KSC LC 39A there is no significant relation for landing outcome with increasing Payload mass.</a:t>
            </a:r>
          </a:p>
        </p:txBody>
      </p:sp>
      <p:pic>
        <p:nvPicPr>
          <p:cNvPr id="4098" name="Picture 2">
            <a:extLst>
              <a:ext uri="{FF2B5EF4-FFF2-40B4-BE49-F238E27FC236}">
                <a16:creationId xmlns:a16="http://schemas.microsoft.com/office/drawing/2014/main" id="{FD788449-9D16-2B4D-2EFD-901B3F302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12773"/>
            <a:ext cx="10515600" cy="23051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B0042E5-BC4E-7C63-115E-7D42E04CB614}"/>
              </a:ext>
            </a:extLst>
          </p:cNvPr>
          <p:cNvSpPr txBox="1"/>
          <p:nvPr/>
        </p:nvSpPr>
        <p:spPr>
          <a:xfrm>
            <a:off x="3729389" y="5734368"/>
            <a:ext cx="4596844" cy="369332"/>
          </a:xfrm>
          <a:prstGeom prst="rect">
            <a:avLst/>
          </a:prstGeom>
          <a:noFill/>
        </p:spPr>
        <p:txBody>
          <a:bodyPr wrap="square" rtlCol="0">
            <a:spAutoFit/>
          </a:bodyPr>
          <a:lstStyle/>
          <a:p>
            <a:r>
              <a:rPr lang="en-CA" dirty="0">
                <a:solidFill>
                  <a:schemeClr val="accent3">
                    <a:lumMod val="25000"/>
                  </a:schemeClr>
                </a:solidFill>
                <a:latin typeface="Abadi" panose="020B0604020104020204" pitchFamily="34" charset="0"/>
              </a:rPr>
              <a:t>Scatter plot of Payload Mass vs. Launch Site</a:t>
            </a:r>
            <a:endParaRPr lang="en-IN" dirty="0"/>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FEBF4791-175C-DDFB-F90C-EE352F122F28}"/>
              </a:ext>
            </a:extLst>
          </p:cNvPr>
          <p:cNvSpPr txBox="1">
            <a:spLocks/>
          </p:cNvSpPr>
          <p:nvPr/>
        </p:nvSpPr>
        <p:spPr>
          <a:xfrm>
            <a:off x="864973" y="1625620"/>
            <a:ext cx="9517518" cy="1638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Flights to orbits ESL1 , GEO , HEO and SSO shows all successful landing of first stage of Falcon9 , while flight to orbit SO shows no success in landing. </a:t>
            </a:r>
          </a:p>
          <a:p>
            <a:pPr>
              <a:lnSpc>
                <a:spcPct val="100000"/>
              </a:lnSpc>
              <a:spcBef>
                <a:spcPts val="1400"/>
              </a:spcBef>
            </a:pPr>
            <a:r>
              <a:rPr lang="en-US" sz="2200" dirty="0">
                <a:solidFill>
                  <a:schemeClr val="accent3">
                    <a:lumMod val="25000"/>
                  </a:schemeClr>
                </a:solidFill>
                <a:latin typeface="Abadi" panose="020B0604020104020204" pitchFamily="34" charset="0"/>
              </a:rPr>
              <a:t>For Flights to other orbits shows success rate equal or more than 0.5. </a:t>
            </a:r>
          </a:p>
        </p:txBody>
      </p:sp>
      <p:sp>
        <p:nvSpPr>
          <p:cNvPr id="6" name="TextBox 5">
            <a:extLst>
              <a:ext uri="{FF2B5EF4-FFF2-40B4-BE49-F238E27FC236}">
                <a16:creationId xmlns:a16="http://schemas.microsoft.com/office/drawing/2014/main" id="{6EC27C62-F6B3-72A1-0DAC-A89F56749A53}"/>
              </a:ext>
            </a:extLst>
          </p:cNvPr>
          <p:cNvSpPr txBox="1"/>
          <p:nvPr/>
        </p:nvSpPr>
        <p:spPr>
          <a:xfrm>
            <a:off x="4124066" y="5791192"/>
            <a:ext cx="3943867" cy="369332"/>
          </a:xfrm>
          <a:prstGeom prst="rect">
            <a:avLst/>
          </a:prstGeom>
          <a:noFill/>
        </p:spPr>
        <p:txBody>
          <a:bodyPr wrap="square" rtlCol="0">
            <a:spAutoFit/>
          </a:bodyPr>
          <a:lstStyle/>
          <a:p>
            <a:r>
              <a:rPr lang="en-CA" dirty="0">
                <a:solidFill>
                  <a:schemeClr val="accent3">
                    <a:lumMod val="25000"/>
                  </a:schemeClr>
                </a:solidFill>
                <a:latin typeface="Abadi" panose="020B0604020104020204" pitchFamily="34" charset="0"/>
              </a:rPr>
              <a:t>Bar plot of Success rate vs. Orbit type</a:t>
            </a:r>
            <a:endParaRPr lang="en-IN" dirty="0"/>
          </a:p>
        </p:txBody>
      </p:sp>
      <p:pic>
        <p:nvPicPr>
          <p:cNvPr id="5122" name="Picture 2">
            <a:extLst>
              <a:ext uri="{FF2B5EF4-FFF2-40B4-BE49-F238E27FC236}">
                <a16:creationId xmlns:a16="http://schemas.microsoft.com/office/drawing/2014/main" id="{C086D498-CF81-27C1-B968-6D478A5C5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6887" y="2997843"/>
            <a:ext cx="5941848" cy="2710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7F954F2B-E259-F31E-E7FE-BEB9AE209A54}"/>
              </a:ext>
            </a:extLst>
          </p:cNvPr>
          <p:cNvSpPr txBox="1">
            <a:spLocks/>
          </p:cNvSpPr>
          <p:nvPr/>
        </p:nvSpPr>
        <p:spPr>
          <a:xfrm>
            <a:off x="864972" y="1480313"/>
            <a:ext cx="10316171" cy="1638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Flights to orbits LEO , VLEO and MEO shows relation between number of flights for successful landing of first stage of Falcon9. </a:t>
            </a:r>
          </a:p>
          <a:p>
            <a:pPr>
              <a:lnSpc>
                <a:spcPct val="100000"/>
              </a:lnSpc>
              <a:spcBef>
                <a:spcPts val="1400"/>
              </a:spcBef>
            </a:pPr>
            <a:r>
              <a:rPr lang="en-US" sz="2200" dirty="0">
                <a:solidFill>
                  <a:schemeClr val="accent3">
                    <a:lumMod val="25000"/>
                  </a:schemeClr>
                </a:solidFill>
                <a:latin typeface="Abadi" panose="020B0604020104020204" pitchFamily="34" charset="0"/>
              </a:rPr>
              <a:t>Flights to other orbits do not show any or much relation for successful landing with number of flights.</a:t>
            </a:r>
          </a:p>
        </p:txBody>
      </p:sp>
      <p:sp>
        <p:nvSpPr>
          <p:cNvPr id="6" name="TextBox 5">
            <a:extLst>
              <a:ext uri="{FF2B5EF4-FFF2-40B4-BE49-F238E27FC236}">
                <a16:creationId xmlns:a16="http://schemas.microsoft.com/office/drawing/2014/main" id="{6CD67750-F8D5-9900-F4C5-91964D920FCB}"/>
              </a:ext>
            </a:extLst>
          </p:cNvPr>
          <p:cNvSpPr txBox="1"/>
          <p:nvPr/>
        </p:nvSpPr>
        <p:spPr>
          <a:xfrm>
            <a:off x="3886785" y="5734368"/>
            <a:ext cx="4418430" cy="369332"/>
          </a:xfrm>
          <a:prstGeom prst="rect">
            <a:avLst/>
          </a:prstGeom>
          <a:noFill/>
        </p:spPr>
        <p:txBody>
          <a:bodyPr wrap="square" rtlCol="0">
            <a:spAutoFit/>
          </a:bodyPr>
          <a:lstStyle/>
          <a:p>
            <a:r>
              <a:rPr lang="en-CA" dirty="0">
                <a:solidFill>
                  <a:schemeClr val="accent3">
                    <a:lumMod val="25000"/>
                  </a:schemeClr>
                </a:solidFill>
                <a:latin typeface="Abadi" panose="020B0604020104020204" pitchFamily="34" charset="0"/>
              </a:rPr>
              <a:t>Scatter plot of Flight Number vs. Orbit type</a:t>
            </a:r>
            <a:endParaRPr lang="en-IN" dirty="0"/>
          </a:p>
        </p:txBody>
      </p:sp>
      <p:pic>
        <p:nvPicPr>
          <p:cNvPr id="6146" name="Picture 2">
            <a:extLst>
              <a:ext uri="{FF2B5EF4-FFF2-40B4-BE49-F238E27FC236}">
                <a16:creationId xmlns:a16="http://schemas.microsoft.com/office/drawing/2014/main" id="{58B38AE2-AFEE-A8DB-4464-1F41D19DC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181" y="3113590"/>
            <a:ext cx="8597390" cy="257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D9CD6C7A-D1F2-ED37-CCEE-B64F69B9EBAB}"/>
              </a:ext>
            </a:extLst>
          </p:cNvPr>
          <p:cNvSpPr txBox="1">
            <a:spLocks/>
          </p:cNvSpPr>
          <p:nvPr/>
        </p:nvSpPr>
        <p:spPr>
          <a:xfrm>
            <a:off x="864973" y="1515014"/>
            <a:ext cx="9517518" cy="1638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Flights to orbits LEO , ISS and PO shows increase successful landing of first stage with increasing Payload Mass. </a:t>
            </a:r>
          </a:p>
          <a:p>
            <a:pPr>
              <a:lnSpc>
                <a:spcPct val="100000"/>
              </a:lnSpc>
              <a:spcBef>
                <a:spcPts val="1400"/>
              </a:spcBef>
            </a:pPr>
            <a:r>
              <a:rPr lang="en-US" sz="2200" dirty="0">
                <a:solidFill>
                  <a:schemeClr val="accent3">
                    <a:lumMod val="25000"/>
                  </a:schemeClr>
                </a:solidFill>
                <a:latin typeface="Abadi" panose="020B0604020104020204" pitchFamily="34" charset="0"/>
              </a:rPr>
              <a:t>For Flights to other orbits do not show any relation for payload mass and orbit type for successful landings.</a:t>
            </a:r>
          </a:p>
        </p:txBody>
      </p:sp>
      <p:sp>
        <p:nvSpPr>
          <p:cNvPr id="6" name="TextBox 5">
            <a:extLst>
              <a:ext uri="{FF2B5EF4-FFF2-40B4-BE49-F238E27FC236}">
                <a16:creationId xmlns:a16="http://schemas.microsoft.com/office/drawing/2014/main" id="{D19B6329-9773-74F8-E9C3-6FD47DBDE3C2}"/>
              </a:ext>
            </a:extLst>
          </p:cNvPr>
          <p:cNvSpPr txBox="1"/>
          <p:nvPr/>
        </p:nvSpPr>
        <p:spPr>
          <a:xfrm>
            <a:off x="3886785" y="5734368"/>
            <a:ext cx="4418430" cy="369332"/>
          </a:xfrm>
          <a:prstGeom prst="rect">
            <a:avLst/>
          </a:prstGeom>
          <a:noFill/>
        </p:spPr>
        <p:txBody>
          <a:bodyPr wrap="square" rtlCol="0">
            <a:spAutoFit/>
          </a:bodyPr>
          <a:lstStyle/>
          <a:p>
            <a:r>
              <a:rPr lang="en-CA" dirty="0">
                <a:solidFill>
                  <a:schemeClr val="accent3">
                    <a:lumMod val="25000"/>
                  </a:schemeClr>
                </a:solidFill>
                <a:latin typeface="Abadi" panose="020B0604020104020204" pitchFamily="34" charset="0"/>
              </a:rPr>
              <a:t>Scatter plot of Payload Mass vs. Orbit type</a:t>
            </a:r>
            <a:endParaRPr lang="en-IN" dirty="0"/>
          </a:p>
        </p:txBody>
      </p:sp>
      <p:pic>
        <p:nvPicPr>
          <p:cNvPr id="7170" name="Picture 2">
            <a:extLst>
              <a:ext uri="{FF2B5EF4-FFF2-40B4-BE49-F238E27FC236}">
                <a16:creationId xmlns:a16="http://schemas.microsoft.com/office/drawing/2014/main" id="{BE8841A6-E6F9-926F-7E86-E8B6E5E95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357" y="3153455"/>
            <a:ext cx="8653286" cy="258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B6A6C739-397E-5B4A-326E-E0C3D3A0BD14}"/>
              </a:ext>
            </a:extLst>
          </p:cNvPr>
          <p:cNvSpPr txBox="1">
            <a:spLocks/>
          </p:cNvSpPr>
          <p:nvPr/>
        </p:nvSpPr>
        <p:spPr>
          <a:xfrm>
            <a:off x="864973" y="1515014"/>
            <a:ext cx="9517518" cy="16384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Graph shows that Success rate is increasing continuously from year 2013. </a:t>
            </a:r>
          </a:p>
          <a:p>
            <a:pPr>
              <a:lnSpc>
                <a:spcPct val="100000"/>
              </a:lnSpc>
              <a:spcBef>
                <a:spcPts val="1400"/>
              </a:spcBef>
            </a:pPr>
            <a:r>
              <a:rPr lang="en-US" sz="2200" dirty="0">
                <a:solidFill>
                  <a:schemeClr val="accent3">
                    <a:lumMod val="25000"/>
                  </a:schemeClr>
                </a:solidFill>
                <a:latin typeface="Abadi" panose="020B0604020104020204" pitchFamily="34" charset="0"/>
              </a:rPr>
              <a:t>It also shows that decrease in success rate from year 2017 to 2018.</a:t>
            </a:r>
          </a:p>
          <a:p>
            <a:pPr>
              <a:lnSpc>
                <a:spcPct val="100000"/>
              </a:lnSpc>
              <a:spcBef>
                <a:spcPts val="1400"/>
              </a:spcBef>
            </a:pPr>
            <a:r>
              <a:rPr lang="en-US" sz="2200" dirty="0">
                <a:solidFill>
                  <a:schemeClr val="accent3">
                    <a:lumMod val="25000"/>
                  </a:schemeClr>
                </a:solidFill>
                <a:latin typeface="Abadi" panose="020B0604020104020204" pitchFamily="34" charset="0"/>
              </a:rPr>
              <a:t>After 2018 there is again increase in success rate till 2020.</a:t>
            </a:r>
          </a:p>
        </p:txBody>
      </p:sp>
      <p:sp>
        <p:nvSpPr>
          <p:cNvPr id="6" name="TextBox 5">
            <a:extLst>
              <a:ext uri="{FF2B5EF4-FFF2-40B4-BE49-F238E27FC236}">
                <a16:creationId xmlns:a16="http://schemas.microsoft.com/office/drawing/2014/main" id="{AA44B01E-8E01-A242-B31D-BBE245958C78}"/>
              </a:ext>
            </a:extLst>
          </p:cNvPr>
          <p:cNvSpPr txBox="1"/>
          <p:nvPr/>
        </p:nvSpPr>
        <p:spPr>
          <a:xfrm>
            <a:off x="3886785" y="5734368"/>
            <a:ext cx="4418430" cy="369332"/>
          </a:xfrm>
          <a:prstGeom prst="rect">
            <a:avLst/>
          </a:prstGeom>
          <a:noFill/>
        </p:spPr>
        <p:txBody>
          <a:bodyPr wrap="square" rtlCol="0">
            <a:spAutoFit/>
          </a:bodyPr>
          <a:lstStyle/>
          <a:p>
            <a:pPr algn="ctr"/>
            <a:r>
              <a:rPr lang="en-CA" dirty="0">
                <a:solidFill>
                  <a:schemeClr val="accent3">
                    <a:lumMod val="25000"/>
                  </a:schemeClr>
                </a:solidFill>
                <a:latin typeface="Abadi" panose="020B0604020104020204" pitchFamily="34" charset="0"/>
              </a:rPr>
              <a:t>Line plot of Year vs. Success Rate</a:t>
            </a:r>
            <a:endParaRPr lang="en-IN" dirty="0"/>
          </a:p>
        </p:txBody>
      </p:sp>
      <p:pic>
        <p:nvPicPr>
          <p:cNvPr id="8194" name="Picture 2">
            <a:extLst>
              <a:ext uri="{FF2B5EF4-FFF2-40B4-BE49-F238E27FC236}">
                <a16:creationId xmlns:a16="http://schemas.microsoft.com/office/drawing/2014/main" id="{4B8516EF-E99B-9F15-C7F4-400D70336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726" y="3286425"/>
            <a:ext cx="4156547" cy="244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94209"/>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Distinct method to find unique Launch Site names from a SPACEXTABLE table using SQL query as : </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743BBE1-E001-7FD4-958E-E91999A9511C}"/>
              </a:ext>
            </a:extLst>
          </p:cNvPr>
          <p:cNvPicPr>
            <a:picLocks noChangeAspect="1"/>
          </p:cNvPicPr>
          <p:nvPr/>
        </p:nvPicPr>
        <p:blipFill>
          <a:blip r:embed="rId3"/>
          <a:srcRect t="7317"/>
          <a:stretch>
            <a:fillRect/>
          </a:stretch>
        </p:blipFill>
        <p:spPr>
          <a:xfrm>
            <a:off x="2142891" y="3297197"/>
            <a:ext cx="5895930" cy="293918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with names begin “CCA” are queried using “like” clause on launch site column by passing value as “CCA%”.</a:t>
            </a:r>
          </a:p>
          <a:p>
            <a:pPr>
              <a:lnSpc>
                <a:spcPct val="100000"/>
              </a:lnSpc>
              <a:spcBef>
                <a:spcPts val="1400"/>
              </a:spcBef>
            </a:pPr>
            <a:r>
              <a:rPr lang="en-US" sz="2200" dirty="0">
                <a:solidFill>
                  <a:schemeClr val="accent3">
                    <a:lumMod val="25000"/>
                  </a:schemeClr>
                </a:solidFill>
                <a:latin typeface="Abadi" panose="020B0604020104020204" pitchFamily="34" charset="0"/>
              </a:rPr>
              <a:t>Limit 5 clause is used to get only 5 records.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SPACEXTABLE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1686CD9-988E-E416-92BA-4E5DBECE3123}"/>
              </a:ext>
            </a:extLst>
          </p:cNvPr>
          <p:cNvPicPr>
            <a:picLocks noChangeAspect="1"/>
          </p:cNvPicPr>
          <p:nvPr/>
        </p:nvPicPr>
        <p:blipFill>
          <a:blip r:embed="rId3"/>
          <a:stretch>
            <a:fillRect/>
          </a:stretch>
        </p:blipFill>
        <p:spPr>
          <a:xfrm>
            <a:off x="2094183" y="3550100"/>
            <a:ext cx="7097244" cy="27692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1018247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is calculated by using SUM() method on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columns and selecting only “NASA (CRS)” customer using WHERE clause.</a:t>
            </a:r>
          </a:p>
          <a:p>
            <a:pPr>
              <a:lnSpc>
                <a:spcPct val="100000"/>
              </a:lnSpc>
              <a:spcBef>
                <a:spcPts val="1400"/>
              </a:spcBef>
            </a:pPr>
            <a:r>
              <a:rPr lang="en-US" sz="2200" dirty="0">
                <a:solidFill>
                  <a:schemeClr val="accent3">
                    <a:lumMod val="25000"/>
                  </a:schemeClr>
                </a:solidFill>
                <a:latin typeface="Abadi" panose="020B0604020104020204" pitchFamily="34" charset="0"/>
              </a:rPr>
              <a:t>Total Payload Mass for NASA (CRS) is 45596.</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as "Total Payload Mass by NASA (CRS) in kg" from SPACEXTABLE where "Customer" =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by NASA (CRS)</a:t>
            </a:r>
          </a:p>
        </p:txBody>
      </p:sp>
      <p:pic>
        <p:nvPicPr>
          <p:cNvPr id="6" name="Picture 5">
            <a:extLst>
              <a:ext uri="{FF2B5EF4-FFF2-40B4-BE49-F238E27FC236}">
                <a16:creationId xmlns:a16="http://schemas.microsoft.com/office/drawing/2014/main" id="{05161E33-D90F-AC62-70FE-59996AA9560A}"/>
              </a:ext>
            </a:extLst>
          </p:cNvPr>
          <p:cNvPicPr>
            <a:picLocks noChangeAspect="1"/>
          </p:cNvPicPr>
          <p:nvPr/>
        </p:nvPicPr>
        <p:blipFill>
          <a:blip r:embed="rId3"/>
          <a:stretch>
            <a:fillRect/>
          </a:stretch>
        </p:blipFill>
        <p:spPr>
          <a:xfrm>
            <a:off x="1337620" y="4240673"/>
            <a:ext cx="9380382" cy="187221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6213"/>
            <a:ext cx="988783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by F9 v1.1 is 2535 kg</a:t>
            </a: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is calculated using AVG() method.</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and like clause are used to select only booster levels with name starting with F9 v1.1.</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ROUND(AVG("PAYLOAD_MASS__KG_"),2) as "Avg Payload Mass carried by F9 v1.1 Booster" from SPACEXTABLE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like "F9 v1.1%“</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E481829-04A2-9ABF-A21C-B73E6B0446E6}"/>
              </a:ext>
            </a:extLst>
          </p:cNvPr>
          <p:cNvPicPr>
            <a:picLocks noChangeAspect="1"/>
          </p:cNvPicPr>
          <p:nvPr/>
        </p:nvPicPr>
        <p:blipFill>
          <a:blip r:embed="rId3"/>
          <a:stretch>
            <a:fillRect/>
          </a:stretch>
        </p:blipFill>
        <p:spPr>
          <a:xfrm>
            <a:off x="949465" y="4163692"/>
            <a:ext cx="9386677" cy="199205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00520"/>
            <a:ext cx="10136445" cy="422505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capstone project , We are developing a model which will predict if the SpaceX Falcon9 first stage will land successfully or not based on various parameters related to First Stage of Rocket.</a:t>
            </a:r>
          </a:p>
          <a:p>
            <a:pPr>
              <a:lnSpc>
                <a:spcPct val="100000"/>
              </a:lnSpc>
              <a:spcBef>
                <a:spcPts val="1400"/>
              </a:spcBef>
            </a:pPr>
            <a:r>
              <a:rPr lang="en-US" sz="2200" dirty="0">
                <a:solidFill>
                  <a:schemeClr val="accent3">
                    <a:lumMod val="25000"/>
                  </a:schemeClr>
                </a:solidFill>
                <a:latin typeface="Abadi" panose="020B0604020104020204" pitchFamily="34" charset="0"/>
              </a:rPr>
              <a:t>We are performing Data Collection , Data Pre-processing and EDC on data using SQL and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Also, We are visualizing Launch sites on map using Folium and Preparing a Dashboard for Data Visualization using Plotly and Dash.</a:t>
            </a:r>
          </a:p>
          <a:p>
            <a:pPr>
              <a:lnSpc>
                <a:spcPct val="100000"/>
              </a:lnSpc>
              <a:spcBef>
                <a:spcPts val="1400"/>
              </a:spcBef>
            </a:pPr>
            <a:r>
              <a:rPr lang="en-US" sz="2200" dirty="0">
                <a:solidFill>
                  <a:schemeClr val="accent3">
                    <a:lumMod val="25000"/>
                  </a:schemeClr>
                </a:solidFill>
                <a:latin typeface="Abadi" panose="020B0604020104020204" pitchFamily="34" charset="0"/>
              </a:rPr>
              <a:t>The Graphical Visualizations shows that some features of rocket landings are correlated with successful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We are building several ML models to find best for predicting landing outcome i.e. Success or 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279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Ground Landing was achieved on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Dec 2015.</a:t>
            </a:r>
          </a:p>
          <a:p>
            <a:pPr>
              <a:lnSpc>
                <a:spcPct val="100000"/>
              </a:lnSpc>
              <a:spcBef>
                <a:spcPts val="1400"/>
              </a:spcBef>
            </a:pPr>
            <a:r>
              <a:rPr lang="en-US" sz="2200" dirty="0">
                <a:solidFill>
                  <a:schemeClr val="accent3">
                    <a:lumMod val="25000"/>
                  </a:schemeClr>
                </a:solidFill>
                <a:latin typeface="Abadi"/>
              </a:rPr>
              <a:t>The MIN() method is used to find earliest date for Successful landing.</a:t>
            </a:r>
          </a:p>
          <a:p>
            <a:pPr>
              <a:lnSpc>
                <a:spcPct val="100000"/>
              </a:lnSpc>
              <a:spcBef>
                <a:spcPts val="1400"/>
              </a:spcBef>
            </a:pPr>
            <a:r>
              <a:rPr lang="en-US" sz="2200" dirty="0">
                <a:solidFill>
                  <a:schemeClr val="accent3">
                    <a:lumMod val="25000"/>
                  </a:schemeClr>
                </a:solidFill>
                <a:latin typeface="Abadi"/>
              </a:rPr>
              <a:t>WHERE clause is used to select only “Success (ground pad)” as a Landing Outcome.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MIN("DATE") as "Date of First successful landing on Ground pad."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 "Success (ground pad)“.</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115C698-9D07-8073-F882-774C2B89CEF1}"/>
              </a:ext>
            </a:extLst>
          </p:cNvPr>
          <p:cNvPicPr>
            <a:picLocks noChangeAspect="1"/>
          </p:cNvPicPr>
          <p:nvPr/>
        </p:nvPicPr>
        <p:blipFill>
          <a:blip r:embed="rId3"/>
          <a:stretch>
            <a:fillRect/>
          </a:stretch>
        </p:blipFill>
        <p:spPr>
          <a:xfrm>
            <a:off x="1427232" y="4274979"/>
            <a:ext cx="9201157" cy="195141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6374"/>
            <a:ext cx="9745589"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Successful Drone Ship Landings with Payload between 4000 and 6000 are : F9 FT B1022 ,  F9 FT B1036 ,  F9 FT B1021.2 ,  F9 FT B1031.2 .</a:t>
            </a:r>
          </a:p>
          <a:p>
            <a:pPr>
              <a:lnSpc>
                <a:spcPct val="100000"/>
              </a:lnSpc>
              <a:spcBef>
                <a:spcPts val="1400"/>
              </a:spcBef>
            </a:pPr>
            <a:r>
              <a:rPr lang="en-US" sz="2000" dirty="0">
                <a:solidFill>
                  <a:schemeClr val="accent3">
                    <a:lumMod val="25000"/>
                  </a:schemeClr>
                </a:solidFill>
                <a:latin typeface="Abadi" panose="020B0604020104020204" pitchFamily="34" charset="0"/>
              </a:rPr>
              <a:t>WHERE clause is used with and clause to select the Landing Outcome as “Success (drone ship)” and Payload Range as 4000 to 6000 kg. For Range “between .. and ..” clause is used.</a:t>
            </a:r>
          </a:p>
          <a:p>
            <a:pPr marL="457200" lvl="1" indent="0">
              <a:lnSpc>
                <a:spcPct val="100000"/>
              </a:lnSpc>
              <a:spcBef>
                <a:spcPts val="1400"/>
              </a:spcBef>
              <a:buNone/>
            </a:pPr>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sql</a:t>
            </a:r>
            <a:r>
              <a:rPr lang="en-US" sz="1400" dirty="0">
                <a:solidFill>
                  <a:schemeClr val="accent3">
                    <a:lumMod val="25000"/>
                  </a:schemeClr>
                </a:solidFill>
                <a:latin typeface="Abadi" panose="020B0604020104020204" pitchFamily="34" charset="0"/>
              </a:rPr>
              <a:t> select "</a:t>
            </a:r>
            <a:r>
              <a:rPr lang="en-US" sz="1400" dirty="0" err="1">
                <a:solidFill>
                  <a:schemeClr val="accent3">
                    <a:lumMod val="25000"/>
                  </a:schemeClr>
                </a:solidFill>
                <a:latin typeface="Abadi" panose="020B0604020104020204" pitchFamily="34" charset="0"/>
              </a:rPr>
              <a:t>Booster_Version","Payload_Mass__KG</a:t>
            </a:r>
            <a:r>
              <a:rPr lang="en-US" sz="1400" dirty="0">
                <a:solidFill>
                  <a:schemeClr val="accent3">
                    <a:lumMod val="25000"/>
                  </a:schemeClr>
                </a:solidFill>
                <a:latin typeface="Abadi" panose="020B0604020104020204" pitchFamily="34" charset="0"/>
              </a:rPr>
              <a:t>_" from SPACEXTABLE where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 "Success (drone ship)" and "</a:t>
            </a:r>
            <a:r>
              <a:rPr lang="en-US" sz="1400" dirty="0" err="1">
                <a:solidFill>
                  <a:schemeClr val="accent3">
                    <a:lumMod val="25000"/>
                  </a:schemeClr>
                </a:solidFill>
                <a:latin typeface="Abadi" panose="020B0604020104020204" pitchFamily="34" charset="0"/>
              </a:rPr>
              <a:t>Payload_mass__Kg</a:t>
            </a:r>
            <a:r>
              <a:rPr lang="en-US" sz="1400" dirty="0">
                <a:solidFill>
                  <a:schemeClr val="accent3">
                    <a:lumMod val="25000"/>
                  </a:schemeClr>
                </a:solidFill>
                <a:latin typeface="Abadi" panose="020B0604020104020204" pitchFamily="34" charset="0"/>
              </a:rPr>
              <a:t>_" between 4000 and 6000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9F2E0A2-05B2-6F98-69E6-5AE61F1E1B64}"/>
              </a:ext>
            </a:extLst>
          </p:cNvPr>
          <p:cNvPicPr>
            <a:picLocks noChangeAspect="1"/>
          </p:cNvPicPr>
          <p:nvPr/>
        </p:nvPicPr>
        <p:blipFill>
          <a:blip r:embed="rId3"/>
          <a:stretch>
            <a:fillRect/>
          </a:stretch>
        </p:blipFill>
        <p:spPr>
          <a:xfrm>
            <a:off x="1333128" y="4035891"/>
            <a:ext cx="8619351" cy="228345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1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total 100 successful missions and 1 Failure in flight mission outcomes in data.</a:t>
            </a:r>
          </a:p>
          <a:p>
            <a:pPr>
              <a:lnSpc>
                <a:spcPct val="100000"/>
              </a:lnSpc>
              <a:spcBef>
                <a:spcPts val="1400"/>
              </a:spcBef>
            </a:pPr>
            <a:r>
              <a:rPr lang="en-US" sz="2200" dirty="0">
                <a:solidFill>
                  <a:schemeClr val="accent3">
                    <a:lumMod val="25000"/>
                  </a:schemeClr>
                </a:solidFill>
                <a:latin typeface="Abadi" panose="020B0604020104020204" pitchFamily="34" charset="0"/>
              </a:rPr>
              <a:t>Group by clause is used to group “Mission Outcome” and COUNT() method is used to get count of Outcomes.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a:t>
            </a:r>
            <a:r>
              <a:rPr lang="en-US" sz="1600" dirty="0" err="1">
                <a:solidFill>
                  <a:schemeClr val="accent3">
                    <a:lumMod val="25000"/>
                  </a:schemeClr>
                </a:solidFill>
                <a:latin typeface="Abadi" panose="020B0604020104020204" pitchFamily="34" charset="0"/>
              </a:rPr>
              <a:t>Mission_Outcome",COUNT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Mission_Outcome</a:t>
            </a:r>
            <a:r>
              <a:rPr lang="en-US" sz="1600" dirty="0">
                <a:solidFill>
                  <a:schemeClr val="accent3">
                    <a:lumMod val="25000"/>
                  </a:schemeClr>
                </a:solidFill>
                <a:latin typeface="Abadi" panose="020B0604020104020204" pitchFamily="34" charset="0"/>
              </a:rPr>
              <a:t>") as "</a:t>
            </a:r>
            <a:r>
              <a:rPr lang="en-US" sz="1600" dirty="0" err="1">
                <a:solidFill>
                  <a:schemeClr val="accent3">
                    <a:lumMod val="25000"/>
                  </a:schemeClr>
                </a:solidFill>
                <a:latin typeface="Abadi" panose="020B0604020104020204" pitchFamily="34" charset="0"/>
              </a:rPr>
              <a:t>Outcome_Count</a:t>
            </a:r>
            <a:r>
              <a:rPr lang="en-US" sz="1600" dirty="0">
                <a:solidFill>
                  <a:schemeClr val="accent3">
                    <a:lumMod val="25000"/>
                  </a:schemeClr>
                </a:solidFill>
                <a:latin typeface="Abadi" panose="020B0604020104020204" pitchFamily="34" charset="0"/>
              </a:rPr>
              <a:t>" from SPACEXTABLE Group by "</a:t>
            </a:r>
            <a:r>
              <a:rPr lang="en-US" sz="1600" dirty="0" err="1">
                <a:solidFill>
                  <a:schemeClr val="accent3">
                    <a:lumMod val="25000"/>
                  </a:schemeClr>
                </a:solidFill>
                <a:latin typeface="Abadi" panose="020B0604020104020204" pitchFamily="34" charset="0"/>
              </a:rPr>
              <a:t>Mission_outcome</a:t>
            </a:r>
            <a:r>
              <a:rPr lang="en-US" sz="16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descr="A screenshot of a computer&#10;&#10;AI-generated content may be incorrect.">
            <a:extLst>
              <a:ext uri="{FF2B5EF4-FFF2-40B4-BE49-F238E27FC236}">
                <a16:creationId xmlns:a16="http://schemas.microsoft.com/office/drawing/2014/main" id="{4308B479-D911-0D00-23C2-833B8F0FC883}"/>
              </a:ext>
            </a:extLst>
          </p:cNvPr>
          <p:cNvPicPr>
            <a:picLocks noChangeAspect="1"/>
          </p:cNvPicPr>
          <p:nvPr/>
        </p:nvPicPr>
        <p:blipFill>
          <a:blip r:embed="rId3"/>
          <a:stretch>
            <a:fillRect/>
          </a:stretch>
        </p:blipFill>
        <p:spPr>
          <a:xfrm>
            <a:off x="1978731" y="3990435"/>
            <a:ext cx="8234538" cy="223595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7407"/>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 carried Maximum Payload are of F9 B5 series.</a:t>
            </a:r>
          </a:p>
          <a:p>
            <a:pPr>
              <a:lnSpc>
                <a:spcPct val="100000"/>
              </a:lnSpc>
              <a:spcBef>
                <a:spcPts val="1400"/>
              </a:spcBef>
            </a:pPr>
            <a:r>
              <a:rPr lang="en-US" sz="2200" dirty="0">
                <a:solidFill>
                  <a:schemeClr val="accent3">
                    <a:lumMod val="25000"/>
                  </a:schemeClr>
                </a:solidFill>
                <a:latin typeface="Abadi" panose="020B0604020104020204" pitchFamily="34" charset="0"/>
              </a:rPr>
              <a:t>We used sub-query to select maximum payload mass value for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a:t>
            </a:r>
          </a:p>
          <a:p>
            <a:pPr>
              <a:lnSpc>
                <a:spcPct val="100000"/>
              </a:lnSpc>
              <a:spcBef>
                <a:spcPts val="1400"/>
              </a:spcBef>
            </a:pPr>
            <a:r>
              <a:rPr lang="en-US" sz="2200" dirty="0">
                <a:solidFill>
                  <a:schemeClr val="accent3">
                    <a:lumMod val="25000"/>
                  </a:schemeClr>
                </a:solidFill>
                <a:latin typeface="Abadi" panose="020B0604020104020204" pitchFamily="34" charset="0"/>
              </a:rPr>
              <a:t>And Selected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to get list of boosters.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from SPACEXTABLE where "</a:t>
            </a:r>
            <a:r>
              <a:rPr lang="en-US" sz="1600" dirty="0" err="1">
                <a:solidFill>
                  <a:schemeClr val="accent3">
                    <a:lumMod val="25000"/>
                  </a:schemeClr>
                </a:solidFill>
                <a:latin typeface="Abadi" panose="020B0604020104020204" pitchFamily="34" charset="0"/>
              </a:rPr>
              <a:t>Payload_Mass__kg</a:t>
            </a:r>
            <a:r>
              <a:rPr lang="en-US" sz="1600" dirty="0">
                <a:solidFill>
                  <a:schemeClr val="accent3">
                    <a:lumMod val="25000"/>
                  </a:schemeClr>
                </a:solidFill>
                <a:latin typeface="Abadi" panose="020B0604020104020204" pitchFamily="34" charset="0"/>
              </a:rPr>
              <a:t>_" in (select Max("</a:t>
            </a:r>
            <a:r>
              <a:rPr lang="en-US" sz="1600" dirty="0" err="1">
                <a:solidFill>
                  <a:schemeClr val="accent3">
                    <a:lumMod val="25000"/>
                  </a:schemeClr>
                </a:solidFill>
                <a:latin typeface="Abadi" panose="020B0604020104020204" pitchFamily="34" charset="0"/>
              </a:rPr>
              <a:t>Payload_Mass__kg</a:t>
            </a:r>
            <a:r>
              <a:rPr lang="en-US" sz="1600" dirty="0">
                <a:solidFill>
                  <a:schemeClr val="accent3">
                    <a:lumMod val="25000"/>
                  </a:schemeClr>
                </a:solidFill>
                <a:latin typeface="Abadi" panose="020B0604020104020204" pitchFamily="34" charset="0"/>
              </a:rPr>
              <a:t>_") 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97DB0AF-A3E7-B419-AF2B-7AEAD3A0E769}"/>
              </a:ext>
            </a:extLst>
          </p:cNvPr>
          <p:cNvPicPr>
            <a:picLocks noChangeAspect="1"/>
          </p:cNvPicPr>
          <p:nvPr/>
        </p:nvPicPr>
        <p:blipFill>
          <a:blip r:embed="rId3"/>
          <a:stretch>
            <a:fillRect/>
          </a:stretch>
        </p:blipFill>
        <p:spPr>
          <a:xfrm>
            <a:off x="3022652" y="3667761"/>
            <a:ext cx="6146696" cy="265159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0748"/>
            <a:ext cx="1006055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method to select Month from column Date and used like clause to select year as “2015%”.</a:t>
            </a:r>
          </a:p>
          <a:p>
            <a:pPr>
              <a:lnSpc>
                <a:spcPct val="100000"/>
              </a:lnSpc>
              <a:spcBef>
                <a:spcPts val="1400"/>
              </a:spcBef>
            </a:pPr>
            <a:r>
              <a:rPr lang="en-US" sz="2200" dirty="0">
                <a:solidFill>
                  <a:schemeClr val="accent3">
                    <a:lumMod val="25000"/>
                  </a:schemeClr>
                </a:solidFill>
                <a:latin typeface="Abadi"/>
              </a:rPr>
              <a:t>Landing Outcome is selected as “Failure (drone ship)” using WHERE clause.</a:t>
            </a:r>
          </a:p>
          <a:p>
            <a:pPr marL="457200" lvl="1" indent="0">
              <a:lnSpc>
                <a:spcPct val="100000"/>
              </a:lnSpc>
              <a:spcBef>
                <a:spcPts val="1400"/>
              </a:spcBef>
              <a:buNone/>
            </a:pPr>
            <a:r>
              <a:rPr lang="en-US" sz="1600" dirty="0">
                <a:solidFill>
                  <a:schemeClr val="accent3">
                    <a:lumMod val="25000"/>
                  </a:schemeClr>
                </a:solidFill>
                <a:latin typeface="Abadi"/>
              </a:rPr>
              <a:t>%</a:t>
            </a:r>
            <a:r>
              <a:rPr lang="en-US" sz="1600" dirty="0" err="1">
                <a:solidFill>
                  <a:schemeClr val="accent3">
                    <a:lumMod val="25000"/>
                  </a:schemeClr>
                </a:solidFill>
                <a:latin typeface="Abadi"/>
              </a:rPr>
              <a:t>sql</a:t>
            </a:r>
            <a:r>
              <a:rPr lang="en-US" sz="1600" dirty="0">
                <a:solidFill>
                  <a:schemeClr val="accent3">
                    <a:lumMod val="25000"/>
                  </a:schemeClr>
                </a:solidFill>
                <a:latin typeface="Abadi"/>
              </a:rPr>
              <a:t> select </a:t>
            </a:r>
            <a:r>
              <a:rPr lang="en-US" sz="1600" dirty="0" err="1">
                <a:solidFill>
                  <a:schemeClr val="accent3">
                    <a:lumMod val="25000"/>
                  </a:schemeClr>
                </a:solidFill>
                <a:latin typeface="Abadi"/>
              </a:rPr>
              <a:t>substr</a:t>
            </a:r>
            <a:r>
              <a:rPr lang="en-US" sz="1600" dirty="0">
                <a:solidFill>
                  <a:schemeClr val="accent3">
                    <a:lumMod val="25000"/>
                  </a:schemeClr>
                </a:solidFill>
                <a:latin typeface="Abadi"/>
              </a:rPr>
              <a:t>(Date, 6,2) as Month,"Booster_Version","Landing_Outcome","</a:t>
            </a:r>
            <a:r>
              <a:rPr lang="en-US" sz="1600" dirty="0" err="1">
                <a:solidFill>
                  <a:schemeClr val="accent3">
                    <a:lumMod val="25000"/>
                  </a:schemeClr>
                </a:solidFill>
                <a:latin typeface="Abadi"/>
              </a:rPr>
              <a:t>Launch_Site</a:t>
            </a:r>
            <a:r>
              <a:rPr lang="en-US" sz="1600" dirty="0">
                <a:solidFill>
                  <a:schemeClr val="accent3">
                    <a:lumMod val="25000"/>
                  </a:schemeClr>
                </a:solidFill>
                <a:latin typeface="Abadi"/>
              </a:rPr>
              <a:t>" from SPACEXTABLE where "</a:t>
            </a:r>
            <a:r>
              <a:rPr lang="en-US" sz="1600" dirty="0" err="1">
                <a:solidFill>
                  <a:schemeClr val="accent3">
                    <a:lumMod val="25000"/>
                  </a:schemeClr>
                </a:solidFill>
                <a:latin typeface="Abadi"/>
              </a:rPr>
              <a:t>Landing_Outcome</a:t>
            </a:r>
            <a:r>
              <a:rPr lang="en-US" sz="1600" dirty="0">
                <a:solidFill>
                  <a:schemeClr val="accent3">
                    <a:lumMod val="25000"/>
                  </a:schemeClr>
                </a:solidFill>
                <a:latin typeface="Abadi"/>
              </a:rPr>
              <a:t>"="Failure (drone ship)" and Date like "2015%"</a:t>
            </a:r>
          </a:p>
          <a:p>
            <a:pPr marL="457200" lvl="1"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1664E16-1818-3E38-42ED-17E61681823A}"/>
              </a:ext>
            </a:extLst>
          </p:cNvPr>
          <p:cNvPicPr>
            <a:picLocks noChangeAspect="1"/>
          </p:cNvPicPr>
          <p:nvPr/>
        </p:nvPicPr>
        <p:blipFill>
          <a:blip r:embed="rId3"/>
          <a:stretch>
            <a:fillRect/>
          </a:stretch>
        </p:blipFill>
        <p:spPr>
          <a:xfrm>
            <a:off x="1500260" y="3881120"/>
            <a:ext cx="9191479" cy="218096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5947"/>
            <a:ext cx="10515600" cy="4351338"/>
          </a:xfrm>
          <a:prstGeom prst="rect">
            <a:avLst/>
          </a:prstGeom>
        </p:spPr>
        <p:txBody>
          <a:bodyPr lIns="91440" tIns="45720" rIns="91440" bIns="45720" anchor="t"/>
          <a:lstStyle/>
          <a:p>
            <a:pPr>
              <a:lnSpc>
                <a:spcPct val="100000"/>
              </a:lnSpc>
              <a:spcBef>
                <a:spcPts val="800"/>
              </a:spcBef>
            </a:pPr>
            <a:r>
              <a:rPr lang="en-US" sz="2200" dirty="0">
                <a:solidFill>
                  <a:schemeClr val="accent3">
                    <a:lumMod val="25000"/>
                  </a:schemeClr>
                </a:solidFill>
                <a:latin typeface="Abadi"/>
              </a:rPr>
              <a:t>Date is selected between 2010-06-04 and 2017-03-20 using WHERE clause.</a:t>
            </a:r>
          </a:p>
          <a:p>
            <a:pPr>
              <a:lnSpc>
                <a:spcPct val="100000"/>
              </a:lnSpc>
              <a:spcBef>
                <a:spcPts val="800"/>
              </a:spcBef>
            </a:pPr>
            <a:r>
              <a:rPr lang="en-US" sz="2200" dirty="0">
                <a:solidFill>
                  <a:schemeClr val="accent3">
                    <a:lumMod val="25000"/>
                  </a:schemeClr>
                </a:solidFill>
                <a:latin typeface="Abadi"/>
              </a:rPr>
              <a:t>We used Group by clause to group “Landing Outcomes” and Count() method is used to get number of respective outcomes.</a:t>
            </a:r>
          </a:p>
          <a:p>
            <a:pPr>
              <a:lnSpc>
                <a:spcPct val="100000"/>
              </a:lnSpc>
              <a:spcBef>
                <a:spcPts val="800"/>
              </a:spcBef>
            </a:pPr>
            <a:r>
              <a:rPr lang="en-US" sz="2200" dirty="0">
                <a:solidFill>
                  <a:schemeClr val="accent3">
                    <a:lumMod val="25000"/>
                  </a:schemeClr>
                </a:solidFill>
                <a:latin typeface="Abadi"/>
              </a:rPr>
              <a:t>We used Order by clause on count(“Landing Outcomes”) along with desc clause to order then in descending order.</a:t>
            </a:r>
          </a:p>
          <a:p>
            <a:pPr marL="457200" lvl="1" indent="0">
              <a:lnSpc>
                <a:spcPct val="100000"/>
              </a:lnSpc>
              <a:spcBef>
                <a:spcPts val="800"/>
              </a:spcBef>
              <a:buNone/>
            </a:pPr>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sql</a:t>
            </a:r>
            <a:r>
              <a:rPr lang="en-US" sz="1400" dirty="0">
                <a:solidFill>
                  <a:schemeClr val="accent3">
                    <a:lumMod val="25000"/>
                  </a:schemeClr>
                </a:solidFill>
                <a:latin typeface="Abadi" panose="020B0604020104020204" pitchFamily="34" charset="0"/>
              </a:rPr>
              <a:t> select "</a:t>
            </a:r>
            <a:r>
              <a:rPr lang="en-US" sz="1400" dirty="0" err="1">
                <a:solidFill>
                  <a:schemeClr val="accent3">
                    <a:lumMod val="25000"/>
                  </a:schemeClr>
                </a:solidFill>
                <a:latin typeface="Abadi" panose="020B0604020104020204" pitchFamily="34" charset="0"/>
              </a:rPr>
              <a:t>Landing_Outcome",count</a:t>
            </a:r>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as "Landing Outcome Count" from SPACEXTABLE where "Date" between "2010-06-04" and "2017-03-20" group by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order by count("</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A70A46F-CCA2-D2A4-848D-465495F2C111}"/>
              </a:ext>
            </a:extLst>
          </p:cNvPr>
          <p:cNvPicPr>
            <a:picLocks noChangeAspect="1"/>
          </p:cNvPicPr>
          <p:nvPr/>
        </p:nvPicPr>
        <p:blipFill>
          <a:blip r:embed="rId3"/>
          <a:stretch>
            <a:fillRect/>
          </a:stretch>
        </p:blipFill>
        <p:spPr>
          <a:xfrm>
            <a:off x="2771496" y="4062200"/>
            <a:ext cx="6649007" cy="22571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248" y="1476546"/>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4 Launch Sites , Three of them are in east coast of US while one is on west coast.</a:t>
            </a:r>
          </a:p>
          <a:p>
            <a:pPr>
              <a:lnSpc>
                <a:spcPct val="100000"/>
              </a:lnSpc>
              <a:spcBef>
                <a:spcPts val="1400"/>
              </a:spcBef>
            </a:pPr>
            <a:r>
              <a:rPr lang="en-US" sz="2200" dirty="0">
                <a:solidFill>
                  <a:schemeClr val="accent3">
                    <a:lumMod val="25000"/>
                  </a:schemeClr>
                </a:solidFill>
                <a:latin typeface="Abadi"/>
              </a:rPr>
              <a:t>We added a Circle around each Launch Site with radius of 1km and Marker with Popup as name of Launch Site.</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all Launch Sites on World Map</a:t>
            </a:r>
          </a:p>
        </p:txBody>
      </p:sp>
      <p:grpSp>
        <p:nvGrpSpPr>
          <p:cNvPr id="33" name="Group 32">
            <a:extLst>
              <a:ext uri="{FF2B5EF4-FFF2-40B4-BE49-F238E27FC236}">
                <a16:creationId xmlns:a16="http://schemas.microsoft.com/office/drawing/2014/main" id="{9A471E02-0121-7545-8728-2E95C2CA9681}"/>
              </a:ext>
            </a:extLst>
          </p:cNvPr>
          <p:cNvGrpSpPr/>
          <p:nvPr/>
        </p:nvGrpSpPr>
        <p:grpSpPr>
          <a:xfrm>
            <a:off x="688850" y="3134955"/>
            <a:ext cx="10596761" cy="2954520"/>
            <a:chOff x="414619" y="3826627"/>
            <a:chExt cx="10007654" cy="2399765"/>
          </a:xfrm>
        </p:grpSpPr>
        <p:pic>
          <p:nvPicPr>
            <p:cNvPr id="6" name="Picture 5">
              <a:extLst>
                <a:ext uri="{FF2B5EF4-FFF2-40B4-BE49-F238E27FC236}">
                  <a16:creationId xmlns:a16="http://schemas.microsoft.com/office/drawing/2014/main" id="{96F26E78-F07E-BC75-CADA-6232487B99BB}"/>
                </a:ext>
              </a:extLst>
            </p:cNvPr>
            <p:cNvPicPr>
              <a:picLocks noChangeAspect="1"/>
            </p:cNvPicPr>
            <p:nvPr/>
          </p:nvPicPr>
          <p:blipFill>
            <a:blip r:embed="rId3"/>
            <a:stretch>
              <a:fillRect/>
            </a:stretch>
          </p:blipFill>
          <p:spPr>
            <a:xfrm>
              <a:off x="414619" y="3826627"/>
              <a:ext cx="5228185" cy="2399765"/>
            </a:xfrm>
            <a:prstGeom prst="rect">
              <a:avLst/>
            </a:prstGeom>
          </p:spPr>
        </p:pic>
        <p:sp>
          <p:nvSpPr>
            <p:cNvPr id="9" name="Rectangle 8">
              <a:extLst>
                <a:ext uri="{FF2B5EF4-FFF2-40B4-BE49-F238E27FC236}">
                  <a16:creationId xmlns:a16="http://schemas.microsoft.com/office/drawing/2014/main" id="{3297EF8F-B507-383C-4AE7-D857964AB80A}"/>
                </a:ext>
              </a:extLst>
            </p:cNvPr>
            <p:cNvSpPr/>
            <p:nvPr/>
          </p:nvSpPr>
          <p:spPr>
            <a:xfrm>
              <a:off x="4364736" y="5120640"/>
              <a:ext cx="914274" cy="5825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a:ln w="0"/>
                <a:solidFill>
                  <a:schemeClr val="tx1"/>
                </a:solidFill>
                <a:effectLst>
                  <a:outerShdw blurRad="38100" dist="19050" dir="2700000" algn="tl" rotWithShape="0">
                    <a:schemeClr val="dk1">
                      <a:alpha val="40000"/>
                    </a:schemeClr>
                  </a:outerShdw>
                </a:effectLst>
              </a:endParaRPr>
            </a:p>
          </p:txBody>
        </p:sp>
        <p:cxnSp>
          <p:nvCxnSpPr>
            <p:cNvPr id="11" name="Straight Connector 10">
              <a:extLst>
                <a:ext uri="{FF2B5EF4-FFF2-40B4-BE49-F238E27FC236}">
                  <a16:creationId xmlns:a16="http://schemas.microsoft.com/office/drawing/2014/main" id="{D48DD4F5-0871-8556-FC5D-7B544ADAC9B6}"/>
                </a:ext>
              </a:extLst>
            </p:cNvPr>
            <p:cNvCxnSpPr>
              <a:cxnSpLocks/>
            </p:cNvCxnSpPr>
            <p:nvPr/>
          </p:nvCxnSpPr>
          <p:spPr>
            <a:xfrm flipV="1">
              <a:off x="4364736" y="4050132"/>
              <a:ext cx="2192342" cy="1070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AA64E6-84C9-41C9-E667-C09E93A15A8D}"/>
                </a:ext>
              </a:extLst>
            </p:cNvPr>
            <p:cNvCxnSpPr>
              <a:cxnSpLocks/>
            </p:cNvCxnSpPr>
            <p:nvPr/>
          </p:nvCxnSpPr>
          <p:spPr>
            <a:xfrm>
              <a:off x="4364736" y="5703216"/>
              <a:ext cx="2184462" cy="340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C75E80-89F5-3990-F426-9C8B001CEC82}"/>
                </a:ext>
              </a:extLst>
            </p:cNvPr>
            <p:cNvCxnSpPr>
              <a:cxnSpLocks/>
            </p:cNvCxnSpPr>
            <p:nvPr/>
          </p:nvCxnSpPr>
          <p:spPr>
            <a:xfrm flipV="1">
              <a:off x="5279010" y="4790557"/>
              <a:ext cx="1270188" cy="3300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509068-C83B-6FE3-4562-1B88F8FEEC68}"/>
                </a:ext>
              </a:extLst>
            </p:cNvPr>
            <p:cNvCxnSpPr>
              <a:cxnSpLocks/>
            </p:cNvCxnSpPr>
            <p:nvPr/>
          </p:nvCxnSpPr>
          <p:spPr>
            <a:xfrm>
              <a:off x="5279010" y="5703216"/>
              <a:ext cx="1270188" cy="72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3C20698-F98A-D4D3-CA1B-926156F11670}"/>
                </a:ext>
              </a:extLst>
            </p:cNvPr>
            <p:cNvPicPr>
              <a:picLocks noChangeAspect="1"/>
            </p:cNvPicPr>
            <p:nvPr/>
          </p:nvPicPr>
          <p:blipFill>
            <a:blip r:embed="rId4"/>
            <a:srcRect t="1460"/>
            <a:stretch>
              <a:fillRect/>
            </a:stretch>
          </p:blipFill>
          <p:spPr>
            <a:xfrm>
              <a:off x="6549197" y="4050132"/>
              <a:ext cx="3873076" cy="1993985"/>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88742"/>
            <a:ext cx="9618327" cy="203837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For Successful Launch, green colored markers and for failed launch, red colored markers are added to map for each launch site.</a:t>
            </a:r>
          </a:p>
          <a:p>
            <a:pPr>
              <a:lnSpc>
                <a:spcPct val="100000"/>
              </a:lnSpc>
              <a:spcBef>
                <a:spcPts val="1400"/>
              </a:spcBef>
            </a:pPr>
            <a:r>
              <a:rPr lang="en-US" sz="2200" dirty="0">
                <a:solidFill>
                  <a:schemeClr val="accent3">
                    <a:lumMod val="25000"/>
                  </a:schemeClr>
                </a:solidFill>
                <a:latin typeface="Abadi"/>
              </a:rPr>
              <a:t>Marker Cluster is created for markers as many markers pointing to same location.</a:t>
            </a:r>
          </a:p>
          <a:p>
            <a:pPr>
              <a:lnSpc>
                <a:spcPct val="100000"/>
              </a:lnSpc>
              <a:spcBef>
                <a:spcPts val="1400"/>
              </a:spcBef>
            </a:pPr>
            <a:r>
              <a:rPr lang="en-US" sz="2200" dirty="0">
                <a:solidFill>
                  <a:schemeClr val="accent3">
                    <a:lumMod val="25000"/>
                  </a:schemeClr>
                </a:solidFill>
                <a:latin typeface="Abadi"/>
              </a:rPr>
              <a:t>By clicking on Cluster, We can see red (failure) and green (success) icons.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Failed Launches for each site on Map</a:t>
            </a:r>
          </a:p>
        </p:txBody>
      </p:sp>
      <p:grpSp>
        <p:nvGrpSpPr>
          <p:cNvPr id="11" name="Group 10">
            <a:extLst>
              <a:ext uri="{FF2B5EF4-FFF2-40B4-BE49-F238E27FC236}">
                <a16:creationId xmlns:a16="http://schemas.microsoft.com/office/drawing/2014/main" id="{6F72BBC6-6DE1-68BA-D6A0-9BA4F577761D}"/>
              </a:ext>
            </a:extLst>
          </p:cNvPr>
          <p:cNvGrpSpPr/>
          <p:nvPr/>
        </p:nvGrpSpPr>
        <p:grpSpPr>
          <a:xfrm>
            <a:off x="1101673" y="3737106"/>
            <a:ext cx="9286665" cy="2288467"/>
            <a:chOff x="734028" y="3704431"/>
            <a:chExt cx="10252758" cy="2321143"/>
          </a:xfrm>
        </p:grpSpPr>
        <p:pic>
          <p:nvPicPr>
            <p:cNvPr id="4" name="Picture 3">
              <a:extLst>
                <a:ext uri="{FF2B5EF4-FFF2-40B4-BE49-F238E27FC236}">
                  <a16:creationId xmlns:a16="http://schemas.microsoft.com/office/drawing/2014/main" id="{474661DE-4B7D-5AD8-97C7-7DA09E624459}"/>
                </a:ext>
              </a:extLst>
            </p:cNvPr>
            <p:cNvPicPr>
              <a:picLocks noChangeAspect="1"/>
            </p:cNvPicPr>
            <p:nvPr/>
          </p:nvPicPr>
          <p:blipFill>
            <a:blip r:embed="rId3"/>
            <a:stretch>
              <a:fillRect/>
            </a:stretch>
          </p:blipFill>
          <p:spPr>
            <a:xfrm>
              <a:off x="734028" y="3704432"/>
              <a:ext cx="4861942" cy="2321142"/>
            </a:xfrm>
            <a:prstGeom prst="rect">
              <a:avLst/>
            </a:prstGeom>
          </p:spPr>
        </p:pic>
        <p:pic>
          <p:nvPicPr>
            <p:cNvPr id="7" name="Picture 6" descr="A map with a location on it&#10;&#10;AI-generated content may be incorrect.">
              <a:extLst>
                <a:ext uri="{FF2B5EF4-FFF2-40B4-BE49-F238E27FC236}">
                  <a16:creationId xmlns:a16="http://schemas.microsoft.com/office/drawing/2014/main" id="{6CAB6890-3CB1-AB84-53D9-5476881FB5E7}"/>
                </a:ext>
              </a:extLst>
            </p:cNvPr>
            <p:cNvPicPr>
              <a:picLocks noChangeAspect="1"/>
            </p:cNvPicPr>
            <p:nvPr/>
          </p:nvPicPr>
          <p:blipFill>
            <a:blip r:embed="rId4"/>
            <a:stretch>
              <a:fillRect/>
            </a:stretch>
          </p:blipFill>
          <p:spPr>
            <a:xfrm>
              <a:off x="6124844" y="3704431"/>
              <a:ext cx="4861942" cy="2321142"/>
            </a:xfrm>
            <a:prstGeom prst="rect">
              <a:avLst/>
            </a:prstGeom>
          </p:spPr>
        </p:pic>
        <p:sp>
          <p:nvSpPr>
            <p:cNvPr id="9" name="Arrow: Right 8">
              <a:extLst>
                <a:ext uri="{FF2B5EF4-FFF2-40B4-BE49-F238E27FC236}">
                  <a16:creationId xmlns:a16="http://schemas.microsoft.com/office/drawing/2014/main" id="{55E61764-1D7B-B2C0-DB8B-3F3FB6DA27E5}"/>
                </a:ext>
              </a:extLst>
            </p:cNvPr>
            <p:cNvSpPr/>
            <p:nvPr/>
          </p:nvSpPr>
          <p:spPr>
            <a:xfrm rot="9478485">
              <a:off x="2523633" y="4378122"/>
              <a:ext cx="619992" cy="104140"/>
            </a:xfrm>
            <a:prstGeom prst="rightArrow">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D20140D-CA90-5AAA-C948-FCE385F9D537}"/>
                </a:ext>
              </a:extLst>
            </p:cNvPr>
            <p:cNvSpPr txBox="1"/>
            <p:nvPr/>
          </p:nvSpPr>
          <p:spPr>
            <a:xfrm>
              <a:off x="3053529" y="4127168"/>
              <a:ext cx="930820" cy="263521"/>
            </a:xfrm>
            <a:prstGeom prst="rect">
              <a:avLst/>
            </a:prstGeom>
            <a:noFill/>
          </p:spPr>
          <p:txBody>
            <a:bodyPr wrap="square" rtlCol="0">
              <a:spAutoFit/>
            </a:bodyPr>
            <a:lstStyle/>
            <a:p>
              <a:r>
                <a:rPr lang="en-IN" sz="1200" dirty="0">
                  <a:highlight>
                    <a:srgbClr val="F2F2F2"/>
                  </a:highlight>
                </a:rPr>
                <a:t>Click </a:t>
              </a:r>
            </a:p>
          </p:txBody>
        </p:sp>
      </p:gr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48449"/>
            <a:ext cx="10102832" cy="1641792"/>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Distance for closest proximities like coastline, railway, highway and city is calculated using their coordinates and Launch Site coordinates.</a:t>
            </a:r>
          </a:p>
          <a:p>
            <a:pPr>
              <a:lnSpc>
                <a:spcPct val="100000"/>
              </a:lnSpc>
              <a:spcBef>
                <a:spcPts val="1400"/>
              </a:spcBef>
            </a:pPr>
            <a:r>
              <a:rPr lang="en-US" sz="2200" dirty="0">
                <a:solidFill>
                  <a:schemeClr val="accent3">
                    <a:lumMod val="25000"/>
                  </a:schemeClr>
                </a:solidFill>
                <a:latin typeface="Abadi" panose="020B0604020104020204" pitchFamily="34" charset="0"/>
              </a:rPr>
              <a:t>Distance Marker is added to respective points showing distance from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Line is drawn from Launch site to the respective Proximity’s Point.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Mapping proximities from Launch Sites</a:t>
            </a:r>
          </a:p>
        </p:txBody>
      </p:sp>
      <p:pic>
        <p:nvPicPr>
          <p:cNvPr id="4" name="Picture 3">
            <a:extLst>
              <a:ext uri="{FF2B5EF4-FFF2-40B4-BE49-F238E27FC236}">
                <a16:creationId xmlns:a16="http://schemas.microsoft.com/office/drawing/2014/main" id="{1413D611-1203-D782-4C53-84198E438916}"/>
              </a:ext>
            </a:extLst>
          </p:cNvPr>
          <p:cNvPicPr>
            <a:picLocks noChangeAspect="1"/>
          </p:cNvPicPr>
          <p:nvPr/>
        </p:nvPicPr>
        <p:blipFill>
          <a:blip r:embed="rId3"/>
          <a:stretch>
            <a:fillRect/>
          </a:stretch>
        </p:blipFill>
        <p:spPr>
          <a:xfrm>
            <a:off x="4084320" y="3290570"/>
            <a:ext cx="6788522" cy="3136641"/>
          </a:xfrm>
          <a:prstGeom prst="rect">
            <a:avLst/>
          </a:prstGeom>
        </p:spPr>
      </p:pic>
      <p:sp>
        <p:nvSpPr>
          <p:cNvPr id="6" name="Content Placeholder 4">
            <a:extLst>
              <a:ext uri="{FF2B5EF4-FFF2-40B4-BE49-F238E27FC236}">
                <a16:creationId xmlns:a16="http://schemas.microsoft.com/office/drawing/2014/main" id="{6EF8A181-8550-7372-8F41-202EF72E67CB}"/>
              </a:ext>
            </a:extLst>
          </p:cNvPr>
          <p:cNvSpPr txBox="1">
            <a:spLocks/>
          </p:cNvSpPr>
          <p:nvPr/>
        </p:nvSpPr>
        <p:spPr>
          <a:xfrm>
            <a:off x="904241" y="3667760"/>
            <a:ext cx="2920070" cy="23745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700" u="sng" dirty="0">
                <a:solidFill>
                  <a:schemeClr val="accent3">
                    <a:lumMod val="25000"/>
                  </a:schemeClr>
                </a:solidFill>
                <a:latin typeface="Abadi" panose="020B0604020104020204" pitchFamily="34" charset="0"/>
              </a:rPr>
              <a:t>Distance from Launch Site:</a:t>
            </a:r>
          </a:p>
          <a:p>
            <a:pPr>
              <a:lnSpc>
                <a:spcPct val="100000"/>
              </a:lnSpc>
              <a:spcBef>
                <a:spcPts val="1400"/>
              </a:spcBef>
            </a:pPr>
            <a:r>
              <a:rPr lang="en-US" sz="1600" dirty="0">
                <a:solidFill>
                  <a:schemeClr val="accent3">
                    <a:lumMod val="25000"/>
                  </a:schemeClr>
                </a:solidFill>
                <a:latin typeface="Abadi" panose="020B0604020104020204" pitchFamily="34" charset="0"/>
              </a:rPr>
              <a:t>Coast line : 1.35 km</a:t>
            </a:r>
          </a:p>
          <a:p>
            <a:pPr>
              <a:lnSpc>
                <a:spcPct val="100000"/>
              </a:lnSpc>
              <a:spcBef>
                <a:spcPts val="1400"/>
              </a:spcBef>
            </a:pPr>
            <a:r>
              <a:rPr lang="en-US" sz="1600" dirty="0">
                <a:solidFill>
                  <a:schemeClr val="accent3">
                    <a:lumMod val="25000"/>
                  </a:schemeClr>
                </a:solidFill>
                <a:latin typeface="Abadi" panose="020B0604020104020204" pitchFamily="34" charset="0"/>
              </a:rPr>
              <a:t>Railway line : 1.25 km </a:t>
            </a:r>
          </a:p>
          <a:p>
            <a:pPr>
              <a:lnSpc>
                <a:spcPct val="100000"/>
              </a:lnSpc>
              <a:spcBef>
                <a:spcPts val="1400"/>
              </a:spcBef>
            </a:pPr>
            <a:r>
              <a:rPr lang="en-US" sz="1600" dirty="0">
                <a:solidFill>
                  <a:schemeClr val="accent3">
                    <a:lumMod val="25000"/>
                  </a:schemeClr>
                </a:solidFill>
                <a:latin typeface="Abadi" panose="020B0604020104020204" pitchFamily="34" charset="0"/>
              </a:rPr>
              <a:t>Highway road : 0.21 km</a:t>
            </a:r>
          </a:p>
          <a:p>
            <a:pPr>
              <a:lnSpc>
                <a:spcPct val="100000"/>
              </a:lnSpc>
              <a:spcBef>
                <a:spcPts val="1400"/>
              </a:spcBef>
            </a:pPr>
            <a:r>
              <a:rPr lang="en-US" sz="1600" dirty="0">
                <a:solidFill>
                  <a:schemeClr val="accent3">
                    <a:lumMod val="25000"/>
                  </a:schemeClr>
                </a:solidFill>
                <a:latin typeface="Abadi" panose="020B0604020104020204" pitchFamily="34" charset="0"/>
              </a:rPr>
              <a:t>City : 13.51 km</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06252"/>
            <a:ext cx="10136652" cy="4319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advertises Falcon9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We are mainly addressing a problem that whether Falcon9 first stage successfully lands or not?</a:t>
            </a:r>
          </a:p>
          <a:p>
            <a:pPr>
              <a:spcBef>
                <a:spcPts val="1400"/>
              </a:spcBef>
            </a:pPr>
            <a:r>
              <a:rPr lang="en-US" sz="2200" dirty="0">
                <a:solidFill>
                  <a:schemeClr val="accent3">
                    <a:lumMod val="25000"/>
                  </a:schemeClr>
                </a:solidFill>
                <a:latin typeface="Abadi" panose="020B0604020104020204" pitchFamily="34" charset="0"/>
              </a:rPr>
              <a:t>We are performing a data analysis to gather the efficient data which to used to predict if Falcon9 lands successfully or not .</a:t>
            </a:r>
          </a:p>
          <a:p>
            <a:pPr>
              <a:spcBef>
                <a:spcPts val="1400"/>
              </a:spcBef>
            </a:pPr>
            <a:r>
              <a:rPr lang="en-US" sz="2200" dirty="0">
                <a:solidFill>
                  <a:schemeClr val="accent3">
                    <a:lumMod val="25000"/>
                  </a:schemeClr>
                </a:solidFill>
                <a:latin typeface="Abadi" panose="020B0604020104020204" pitchFamily="34" charset="0"/>
              </a:rPr>
              <a:t>We are creating a machine learning classification model which will analyze the features and predict if Falcon9 first stage makes up to successful landing or not.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8018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 -39A Launch Site has most successful Launches while CCAFS SLC-40 has least successful launches of Falcon9.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Launch Success Count for All Sites</a:t>
            </a:r>
          </a:p>
        </p:txBody>
      </p:sp>
      <p:pic>
        <p:nvPicPr>
          <p:cNvPr id="4" name="Picture 3" descr="A screenshot of a pie chart&#10;&#10;AI-generated content may be incorrect.">
            <a:extLst>
              <a:ext uri="{FF2B5EF4-FFF2-40B4-BE49-F238E27FC236}">
                <a16:creationId xmlns:a16="http://schemas.microsoft.com/office/drawing/2014/main" id="{54ED1519-3AAF-834D-A70D-2A0D0F3DBC36}"/>
              </a:ext>
            </a:extLst>
          </p:cNvPr>
          <p:cNvPicPr>
            <a:picLocks noChangeAspect="1"/>
          </p:cNvPicPr>
          <p:nvPr/>
        </p:nvPicPr>
        <p:blipFill>
          <a:blip r:embed="rId3"/>
          <a:srcRect b="7395"/>
          <a:stretch>
            <a:fillRect/>
          </a:stretch>
        </p:blipFill>
        <p:spPr>
          <a:xfrm>
            <a:off x="1110208" y="2335619"/>
            <a:ext cx="9835206" cy="398881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42879"/>
            <a:ext cx="10551583" cy="4351338"/>
          </a:xfrm>
          <a:prstGeom prst="rect">
            <a:avLst/>
          </a:prstGeom>
        </p:spPr>
        <p:txBody>
          <a:bodyPr lIns="91440" tIns="45720" rIns="91440" bIns="45720" anchor="t">
            <a:normAutofit/>
          </a:bodyPr>
          <a:lstStyle/>
          <a:p>
            <a:r>
              <a:rPr lang="en-US" sz="2400" dirty="0"/>
              <a:t>KSC LC-39A has highest launch success rate with 76.9% of Success in Launching flights.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Lauch Site with Highest Lauch Success Rate</a:t>
            </a:r>
          </a:p>
        </p:txBody>
      </p:sp>
      <p:pic>
        <p:nvPicPr>
          <p:cNvPr id="4" name="Picture 3">
            <a:extLst>
              <a:ext uri="{FF2B5EF4-FFF2-40B4-BE49-F238E27FC236}">
                <a16:creationId xmlns:a16="http://schemas.microsoft.com/office/drawing/2014/main" id="{419DCA8E-6485-3805-22D0-AAF2878D77F8}"/>
              </a:ext>
            </a:extLst>
          </p:cNvPr>
          <p:cNvPicPr>
            <a:picLocks noChangeAspect="1"/>
          </p:cNvPicPr>
          <p:nvPr/>
        </p:nvPicPr>
        <p:blipFill>
          <a:blip r:embed="rId3"/>
          <a:srcRect b="10436"/>
          <a:stretch>
            <a:fillRect/>
          </a:stretch>
        </p:blipFill>
        <p:spPr>
          <a:xfrm>
            <a:off x="1036321" y="2377220"/>
            <a:ext cx="9885680" cy="364835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50740"/>
            <a:ext cx="10414662" cy="88853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no significant relation between Payload Mass and Success Rate in Payload Mass range 2500 to 7000 kgs.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Success rate in Payload Mass range 2500kg to 7000kg</a:t>
            </a:r>
          </a:p>
        </p:txBody>
      </p:sp>
      <p:pic>
        <p:nvPicPr>
          <p:cNvPr id="4" name="Picture 3">
            <a:extLst>
              <a:ext uri="{FF2B5EF4-FFF2-40B4-BE49-F238E27FC236}">
                <a16:creationId xmlns:a16="http://schemas.microsoft.com/office/drawing/2014/main" id="{0C0191DC-DAC9-1656-0282-5CD7B0F9DCB5}"/>
              </a:ext>
            </a:extLst>
          </p:cNvPr>
          <p:cNvPicPr>
            <a:picLocks noChangeAspect="1"/>
          </p:cNvPicPr>
          <p:nvPr/>
        </p:nvPicPr>
        <p:blipFill>
          <a:blip r:embed="rId3"/>
          <a:stretch>
            <a:fillRect/>
          </a:stretch>
        </p:blipFill>
        <p:spPr>
          <a:xfrm>
            <a:off x="915159" y="2539274"/>
            <a:ext cx="10124365" cy="36376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14754"/>
            <a:ext cx="9552549" cy="1656766"/>
          </a:xfrm>
          <a:prstGeom prst="rect">
            <a:avLst/>
          </a:prstGeom>
        </p:spPr>
        <p:txBody>
          <a:bodyPr vert="horz" lIns="91440" tIns="45720" rIns="91440" bIns="45720" rtlCol="0" anchor="t">
            <a:normAutofit lnSpcReduction="10000"/>
          </a:bodyPr>
          <a:lstStyle/>
          <a:p>
            <a:pPr>
              <a:lnSpc>
                <a:spcPct val="100000"/>
              </a:lnSpc>
              <a:spcBef>
                <a:spcPts val="600"/>
              </a:spcBef>
            </a:pPr>
            <a:r>
              <a:rPr lang="en-US" sz="1800" dirty="0">
                <a:solidFill>
                  <a:schemeClr val="accent3">
                    <a:lumMod val="25000"/>
                  </a:schemeClr>
                </a:solidFill>
                <a:latin typeface="Abadi"/>
              </a:rPr>
              <a:t>Test Accuracy of all four models of classification is same equal to 83.33.%</a:t>
            </a:r>
          </a:p>
          <a:p>
            <a:pPr>
              <a:lnSpc>
                <a:spcPct val="100000"/>
              </a:lnSpc>
              <a:spcBef>
                <a:spcPts val="600"/>
              </a:spcBef>
            </a:pPr>
            <a:r>
              <a:rPr lang="en-US" sz="1800" dirty="0">
                <a:solidFill>
                  <a:schemeClr val="accent3">
                    <a:lumMod val="25000"/>
                  </a:schemeClr>
                </a:solidFill>
                <a:latin typeface="Abadi" panose="020B0604020104020204" pitchFamily="34" charset="0"/>
              </a:rPr>
              <a:t>Decision Tree Classifier is providing highest train accuracy as 88.75% and it could be because of overfitting while other models are giving train accuracy around 85%.</a:t>
            </a:r>
          </a:p>
          <a:p>
            <a:pPr>
              <a:lnSpc>
                <a:spcPct val="100000"/>
              </a:lnSpc>
              <a:spcBef>
                <a:spcPts val="600"/>
              </a:spcBef>
            </a:pPr>
            <a:r>
              <a:rPr lang="en-US" sz="1800" dirty="0">
                <a:solidFill>
                  <a:schemeClr val="accent3">
                    <a:lumMod val="25000"/>
                  </a:schemeClr>
                </a:solidFill>
                <a:latin typeface="Abadi" panose="020B0604020104020204" pitchFamily="34" charset="0"/>
              </a:rPr>
              <a:t>Although there is not too much difference between train and test accuracy so , Decision Tree Classifier could be better model for classification</a:t>
            </a:r>
            <a:r>
              <a:rPr lang="en-US"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D6D16AF-7765-C194-8377-6569659D6294}"/>
              </a:ext>
            </a:extLst>
          </p:cNvPr>
          <p:cNvPicPr>
            <a:picLocks noChangeAspect="1"/>
          </p:cNvPicPr>
          <p:nvPr/>
        </p:nvPicPr>
        <p:blipFill>
          <a:blip r:embed="rId3"/>
          <a:srcRect l="5477" t="46399" r="46039"/>
          <a:stretch>
            <a:fillRect/>
          </a:stretch>
        </p:blipFill>
        <p:spPr>
          <a:xfrm>
            <a:off x="5241484" y="3798575"/>
            <a:ext cx="5940346" cy="2183821"/>
          </a:xfrm>
          <a:prstGeom prst="rect">
            <a:avLst/>
          </a:prstGeom>
        </p:spPr>
      </p:pic>
      <p:pic>
        <p:nvPicPr>
          <p:cNvPr id="1026" name="Picture 2">
            <a:extLst>
              <a:ext uri="{FF2B5EF4-FFF2-40B4-BE49-F238E27FC236}">
                <a16:creationId xmlns:a16="http://schemas.microsoft.com/office/drawing/2014/main" id="{F3383D30-2A5B-81DF-0983-C48269DDE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988" y="3420052"/>
            <a:ext cx="4386612" cy="3007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99782"/>
            <a:ext cx="9755750" cy="17514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better model for classification for landing of first stage of falcon9.</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has 3 False Positives which are not good for model but still it a better model for prediction.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18A6086-D082-2BE8-278A-F8053576B42F}"/>
              </a:ext>
            </a:extLst>
          </p:cNvPr>
          <p:cNvPicPr>
            <a:picLocks noChangeAspect="1"/>
          </p:cNvPicPr>
          <p:nvPr/>
        </p:nvPicPr>
        <p:blipFill>
          <a:blip r:embed="rId3"/>
          <a:stretch>
            <a:fillRect/>
          </a:stretch>
        </p:blipFill>
        <p:spPr>
          <a:xfrm>
            <a:off x="6361921" y="2856473"/>
            <a:ext cx="4163840" cy="3462877"/>
          </a:xfrm>
          <a:prstGeom prst="rect">
            <a:avLst/>
          </a:prstGeom>
        </p:spPr>
      </p:pic>
      <p:sp>
        <p:nvSpPr>
          <p:cNvPr id="6" name="Content Placeholder 4">
            <a:extLst>
              <a:ext uri="{FF2B5EF4-FFF2-40B4-BE49-F238E27FC236}">
                <a16:creationId xmlns:a16="http://schemas.microsoft.com/office/drawing/2014/main" id="{98991356-4E64-276E-77E8-E5DC98185DA1}"/>
              </a:ext>
            </a:extLst>
          </p:cNvPr>
          <p:cNvSpPr txBox="1">
            <a:spLocks/>
          </p:cNvSpPr>
          <p:nvPr/>
        </p:nvSpPr>
        <p:spPr>
          <a:xfrm>
            <a:off x="770011" y="3198882"/>
            <a:ext cx="5407269" cy="30681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It has 100% True Positive Rate.</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Model has Recall of 100% and Precision of 80% for predicting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Model’s Train Accuracy is Highest equal to 88.75% with Test Accuracy of 83.33%.</a:t>
            </a: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41030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 we try to predict if the first stage of a given Falcon 9 launch will land in order to determine the cost of a launch.</a:t>
            </a:r>
          </a:p>
          <a:p>
            <a:pPr>
              <a:lnSpc>
                <a:spcPct val="100000"/>
              </a:lnSpc>
              <a:spcBef>
                <a:spcPts val="1400"/>
              </a:spcBef>
            </a:pPr>
            <a:r>
              <a:rPr lang="en-US" sz="2200" dirty="0">
                <a:solidFill>
                  <a:schemeClr val="accent3">
                    <a:lumMod val="25000"/>
                  </a:schemeClr>
                </a:solidFill>
                <a:latin typeface="Abadi" panose="020B0604020104020204" pitchFamily="34" charset="0"/>
              </a:rPr>
              <a:t>Each feature of a Falcon 9 launch, such as its payload mass or orbit type, may affect the mission outcome in a certain way. </a:t>
            </a:r>
          </a:p>
          <a:p>
            <a:pPr>
              <a:lnSpc>
                <a:spcPct val="100000"/>
              </a:lnSpc>
              <a:spcBef>
                <a:spcPts val="1400"/>
              </a:spcBef>
            </a:pPr>
            <a:r>
              <a:rPr lang="en-US" sz="2200" dirty="0">
                <a:solidFill>
                  <a:schemeClr val="accent3">
                    <a:lumMod val="25000"/>
                  </a:schemeClr>
                </a:solidFill>
                <a:latin typeface="Abadi" panose="020B0604020104020204" pitchFamily="34" charset="0"/>
              </a:rPr>
              <a:t>Several machine learning algorithms are employed to learn the patterns of past Falcon 9 launch data to produce predictive models that can be used to predict the outcome of a Falcon 9 launch.</a:t>
            </a:r>
          </a:p>
          <a:p>
            <a:pPr>
              <a:lnSpc>
                <a:spcPct val="100000"/>
              </a:lnSpc>
              <a:spcBef>
                <a:spcPts val="1400"/>
              </a:spcBef>
            </a:pPr>
            <a:r>
              <a:rPr lang="en-US" sz="2200" dirty="0">
                <a:solidFill>
                  <a:schemeClr val="accent3">
                    <a:lumMod val="25000"/>
                  </a:schemeClr>
                </a:solidFill>
                <a:latin typeface="Abadi" panose="020B0604020104020204" pitchFamily="34" charset="0"/>
              </a:rPr>
              <a:t>The predictive model produced by decision tree algorithm performed the best among the 4 machine learning algorithms employed.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10515600" cy="4351338"/>
          </a:xfrm>
          <a:prstGeom prst="rect">
            <a:avLst/>
          </a:prstGeom>
        </p:spPr>
        <p:txBody>
          <a:bodyPr>
            <a:normAutofit fontScale="85000" lnSpcReduction="20000"/>
          </a:bodyPr>
          <a:lstStyle/>
          <a:p>
            <a:pPr>
              <a:lnSpc>
                <a:spcPct val="100000"/>
              </a:lnSpc>
              <a:spcBef>
                <a:spcPts val="1400"/>
              </a:spcBef>
            </a:pPr>
            <a:r>
              <a:rPr lang="en-US" sz="2400" dirty="0">
                <a:solidFill>
                  <a:schemeClr val="accent3">
                    <a:lumMod val="25000"/>
                  </a:schemeClr>
                </a:solidFill>
                <a:latin typeface="Abadi" panose="020B0604020104020204" pitchFamily="34" charset="0"/>
                <a:hlinkClick r:id="rId4"/>
              </a:rPr>
              <a:t>GitHub Repository of Applied Capstone Project</a:t>
            </a:r>
            <a:endParaRPr lang="en-US" sz="2400" dirty="0">
              <a:solidFill>
                <a:schemeClr val="accent3">
                  <a:lumMod val="25000"/>
                </a:schemeClr>
              </a:solidFill>
              <a:latin typeface="Abadi" panose="020B0604020104020204" pitchFamily="34" charset="0"/>
              <a:hlinkClick r:id="rId5"/>
            </a:endParaRPr>
          </a:p>
          <a:p>
            <a:pPr>
              <a:lnSpc>
                <a:spcPct val="100000"/>
              </a:lnSpc>
              <a:spcBef>
                <a:spcPts val="1400"/>
              </a:spcBef>
            </a:pPr>
            <a:r>
              <a:rPr lang="en-US" sz="2400" dirty="0">
                <a:solidFill>
                  <a:schemeClr val="accent3">
                    <a:lumMod val="25000"/>
                  </a:schemeClr>
                </a:solidFill>
                <a:latin typeface="Abadi" panose="020B0604020104020204" pitchFamily="34" charset="0"/>
                <a:hlinkClick r:id="rId5"/>
              </a:rPr>
              <a:t>L1_SpaceX_Data_Collection_using_API</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hlinkClick r:id="rId6"/>
              </a:rPr>
              <a:t>L2_SpaceX_Data_Collection_using_WebScraping</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hlinkClick r:id="rId7"/>
              </a:rPr>
              <a:t>L3_SpaceX_Data_Wrangling</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hlinkClick r:id="rId8"/>
              </a:rPr>
              <a:t>L4_SpaceX_EDA_with_SQL</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hlinkClick r:id="rId9"/>
              </a:rPr>
              <a:t>L5_SpaceX_EDA_with_Visualization</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hlinkClick r:id="rId10"/>
              </a:rPr>
              <a:t>L6_SpaceX_Visual_Analytics_with_Folium</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hlinkClick r:id="rId11"/>
              </a:rPr>
              <a:t>L7_SpaceX_App_Dashboard_using_Plotly</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hlinkClick r:id="rId12"/>
              </a:rPr>
              <a:t>L8_SpaceX_Prediction_Analysis_(ML)</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hlinkClick r:id="rId4"/>
              </a:rPr>
              <a:t>Related Images , Graphs and Charts</a:t>
            </a: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accent3">
                    <a:lumMod val="25000"/>
                  </a:schemeClr>
                </a:solidFill>
                <a:latin typeface="Abadi"/>
              </a:rPr>
              <a:t>Data is collected in two ways : Using SpaceX API and Web Scrapping of  Wikipedia.</a:t>
            </a:r>
          </a:p>
          <a:p>
            <a:pPr lvl="1">
              <a:lnSpc>
                <a:spcPct val="120000"/>
              </a:lnSpc>
              <a:spcBef>
                <a:spcPts val="1400"/>
              </a:spcBef>
            </a:pPr>
            <a:r>
              <a:rPr lang="en-US" sz="7200" dirty="0">
                <a:solidFill>
                  <a:schemeClr val="accent3">
                    <a:lumMod val="25000"/>
                  </a:schemeClr>
                </a:solidFill>
                <a:latin typeface="Abadi"/>
              </a:rPr>
              <a:t>There are several API provided by SpaceX which gives Json data related to Space Operations performed and their details in timely manner.</a:t>
            </a:r>
          </a:p>
          <a:p>
            <a:pPr lvl="1">
              <a:lnSpc>
                <a:spcPct val="120000"/>
              </a:lnSpc>
              <a:spcBef>
                <a:spcPts val="1400"/>
              </a:spcBef>
            </a:pPr>
            <a:r>
              <a:rPr lang="en-US" sz="7200" dirty="0">
                <a:solidFill>
                  <a:schemeClr val="accent3">
                    <a:lumMod val="25000"/>
                  </a:schemeClr>
                </a:solidFill>
                <a:latin typeface="Abadi"/>
              </a:rPr>
              <a:t>Wikipedia is also storing all the information about Space Missions and can be scraped for our requirements. </a:t>
            </a: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400" dirty="0">
              <a:solidFill>
                <a:schemeClr val="accent3">
                  <a:lumMod val="25000"/>
                </a:schemeClr>
              </a:solidFill>
              <a:latin typeface="Abadi"/>
            </a:endParaRPr>
          </a:p>
          <a:p>
            <a:pPr lvl="1">
              <a:lnSpc>
                <a:spcPct val="120000"/>
              </a:lnSpc>
              <a:spcBef>
                <a:spcPts val="1400"/>
              </a:spcBef>
            </a:pPr>
            <a:r>
              <a:rPr lang="en-US" sz="7200" dirty="0">
                <a:solidFill>
                  <a:srgbClr val="121619"/>
                </a:solidFill>
                <a:latin typeface="Abadi"/>
              </a:rPr>
              <a:t>Data is consisting missing values , unwanted values , unexpected types.</a:t>
            </a:r>
          </a:p>
          <a:p>
            <a:pPr lvl="1">
              <a:lnSpc>
                <a:spcPct val="120000"/>
              </a:lnSpc>
              <a:spcBef>
                <a:spcPts val="1400"/>
              </a:spcBef>
            </a:pPr>
            <a:r>
              <a:rPr lang="en-US" sz="7200" dirty="0">
                <a:solidFill>
                  <a:srgbClr val="121619"/>
                </a:solidFill>
                <a:latin typeface="Abadi"/>
              </a:rPr>
              <a:t>These Missing Values can be replaced with appropriate values or removed.</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8E4D8-AB94-64D7-3090-03694CDC78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91939F-344C-2776-10D7-FD5768047302}"/>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911AD969-7F5A-1E68-9B4D-A168C71C40E1}"/>
              </a:ext>
            </a:extLst>
          </p:cNvPr>
          <p:cNvSpPr txBox="1">
            <a:spLocks/>
          </p:cNvSpPr>
          <p:nvPr/>
        </p:nvSpPr>
        <p:spPr>
          <a:xfrm>
            <a:off x="770011" y="1580808"/>
            <a:ext cx="10183935" cy="456546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1800" dirty="0">
                <a:solidFill>
                  <a:schemeClr val="accent3">
                    <a:lumMod val="25000"/>
                  </a:schemeClr>
                </a:solidFill>
                <a:latin typeface="Abadi"/>
              </a:rPr>
              <a:t>Visual Graphs are used to analyze correlations between different parameters.</a:t>
            </a:r>
          </a:p>
          <a:p>
            <a:pPr>
              <a:lnSpc>
                <a:spcPct val="120000"/>
              </a:lnSpc>
              <a:spcBef>
                <a:spcPts val="1400"/>
              </a:spcBef>
            </a:pPr>
            <a:r>
              <a:rPr lang="en-US" sz="2200" dirty="0">
                <a:solidFill>
                  <a:schemeClr val="accent3">
                    <a:lumMod val="25000"/>
                  </a:schemeClr>
                </a:solidFill>
                <a:latin typeface="Abadi"/>
              </a:rPr>
              <a:t>Perform interactive visual analytics using Folium and Plotly Dash:</a:t>
            </a:r>
          </a:p>
          <a:p>
            <a:pPr lvl="1">
              <a:lnSpc>
                <a:spcPct val="120000"/>
              </a:lnSpc>
              <a:spcBef>
                <a:spcPts val="1400"/>
              </a:spcBef>
            </a:pPr>
            <a:r>
              <a:rPr lang="en-US" sz="1800" dirty="0">
                <a:solidFill>
                  <a:schemeClr val="accent3">
                    <a:lumMod val="25000"/>
                  </a:schemeClr>
                </a:solidFill>
                <a:latin typeface="Abadi"/>
              </a:rPr>
              <a:t>Folium is used to plot features graphically on World map.</a:t>
            </a:r>
          </a:p>
          <a:p>
            <a:pPr lvl="1">
              <a:lnSpc>
                <a:spcPct val="120000"/>
              </a:lnSpc>
              <a:spcBef>
                <a:spcPts val="1400"/>
              </a:spcBef>
            </a:pPr>
            <a:r>
              <a:rPr lang="en-US" sz="1800" dirty="0">
                <a:solidFill>
                  <a:schemeClr val="accent3">
                    <a:lumMod val="25000"/>
                  </a:schemeClr>
                </a:solidFill>
                <a:latin typeface="Abadi"/>
              </a:rPr>
              <a:t>Plotly and Dash are used to create an app Dashboard for Visualizations.</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lvl="1">
              <a:lnSpc>
                <a:spcPct val="100000"/>
              </a:lnSpc>
              <a:spcBef>
                <a:spcPts val="1400"/>
              </a:spcBef>
            </a:pPr>
            <a:r>
              <a:rPr lang="en-US" sz="1800" dirty="0">
                <a:solidFill>
                  <a:schemeClr val="accent3">
                    <a:lumMod val="25000"/>
                  </a:schemeClr>
                </a:solidFill>
                <a:latin typeface="Abadi"/>
              </a:rPr>
              <a:t>Machine learning models are trained on refined data.</a:t>
            </a:r>
          </a:p>
          <a:p>
            <a:pPr lvl="1">
              <a:lnSpc>
                <a:spcPct val="100000"/>
              </a:lnSpc>
              <a:spcBef>
                <a:spcPts val="1400"/>
              </a:spcBef>
            </a:pPr>
            <a:r>
              <a:rPr lang="en-US" sz="1800" dirty="0">
                <a:solidFill>
                  <a:schemeClr val="accent3">
                    <a:lumMod val="25000"/>
                  </a:schemeClr>
                </a:solidFill>
                <a:latin typeface="Abadi"/>
              </a:rPr>
              <a:t> Models like Logistic Regression , Decision Trees , SVM , KNN , etc. are trained on analyzed to make predictions and one with good accuracy score is selected.</a:t>
            </a:r>
          </a:p>
        </p:txBody>
      </p:sp>
      <p:sp>
        <p:nvSpPr>
          <p:cNvPr id="13" name="Title 1">
            <a:extLst>
              <a:ext uri="{FF2B5EF4-FFF2-40B4-BE49-F238E27FC236}">
                <a16:creationId xmlns:a16="http://schemas.microsoft.com/office/drawing/2014/main" id="{582999C5-5AEB-70D9-A5E7-948C0856AAE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a:t>
            </a:r>
            <a:r>
              <a:rPr lang="en-US" sz="1900" dirty="0">
                <a:solidFill>
                  <a:srgbClr val="0B49CB"/>
                </a:solidFill>
                <a:latin typeface="Abadi"/>
              </a:rPr>
              <a:t>(cont..)</a:t>
            </a:r>
            <a:endParaRPr lang="en-US" dirty="0">
              <a:solidFill>
                <a:srgbClr val="0B49CB"/>
              </a:solidFill>
            </a:endParaRPr>
          </a:p>
        </p:txBody>
      </p:sp>
    </p:spTree>
    <p:extLst>
      <p:ext uri="{BB962C8B-B14F-4D97-AF65-F5344CB8AC3E}">
        <p14:creationId xmlns:p14="http://schemas.microsoft.com/office/powerpoint/2010/main" val="1158472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first and important step in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We are collecting data for Falcon9 first stage landings from two different ways: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APIs</a:t>
            </a: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a:t>
            </a:r>
          </a:p>
          <a:p>
            <a:pPr>
              <a:lnSpc>
                <a:spcPct val="100000"/>
              </a:lnSpc>
              <a:spcBef>
                <a:spcPts val="1400"/>
              </a:spcBef>
            </a:pPr>
            <a:r>
              <a:rPr lang="en-US" sz="2200" dirty="0">
                <a:solidFill>
                  <a:schemeClr val="accent3">
                    <a:lumMod val="25000"/>
                  </a:schemeClr>
                </a:solidFill>
                <a:latin typeface="Abadi" panose="020B0604020104020204" pitchFamily="34" charset="0"/>
              </a:rPr>
              <a:t>The APIs are available on SpaceX website to fetch the Timely data of Rocket launches for different space projects</a:t>
            </a:r>
          </a:p>
          <a:p>
            <a:pPr>
              <a:lnSpc>
                <a:spcPct val="100000"/>
              </a:lnSpc>
              <a:spcBef>
                <a:spcPts val="1400"/>
              </a:spcBef>
            </a:pPr>
            <a:r>
              <a:rPr lang="en-US" sz="2200" dirty="0">
                <a:solidFill>
                  <a:schemeClr val="accent3">
                    <a:lumMod val="25000"/>
                  </a:schemeClr>
                </a:solidFill>
                <a:latin typeface="Abadi" panose="020B0604020104020204" pitchFamily="34" charset="0"/>
              </a:rPr>
              <a:t>Wikipedia keeps all the information about Space missions with reliable data thus these pages could be Scraped to get data.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Requests library we made a .get() request to the API.</a:t>
            </a:r>
          </a:p>
          <a:p>
            <a:pPr>
              <a:lnSpc>
                <a:spcPct val="100000"/>
              </a:lnSpc>
              <a:spcBef>
                <a:spcPts val="1400"/>
              </a:spcBef>
            </a:pPr>
            <a:r>
              <a:rPr lang="en-US" sz="2200" dirty="0">
                <a:solidFill>
                  <a:schemeClr val="accent3">
                    <a:lumMod val="25000"/>
                  </a:schemeClr>
                </a:solidFill>
                <a:latin typeface="Abadi" panose="020B0604020104020204" pitchFamily="34" charset="0"/>
              </a:rPr>
              <a:t>It then sent response 200 along with the JSON data.</a:t>
            </a:r>
          </a:p>
          <a:p>
            <a:pPr>
              <a:lnSpc>
                <a:spcPct val="100000"/>
              </a:lnSpc>
              <a:spcBef>
                <a:spcPts val="1400"/>
              </a:spcBef>
            </a:pPr>
            <a:r>
              <a:rPr lang="en-US" sz="2200" dirty="0">
                <a:solidFill>
                  <a:schemeClr val="accent3">
                    <a:lumMod val="25000"/>
                  </a:schemeClr>
                </a:solidFill>
                <a:latin typeface="Abadi"/>
              </a:rPr>
              <a:t>The data is then normalized using Pandas and converted in DataFrame.</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 </a:t>
            </a:r>
            <a:r>
              <a:rPr lang="en-US" sz="2000" dirty="0">
                <a:solidFill>
                  <a:schemeClr val="accent3">
                    <a:lumMod val="25000"/>
                  </a:schemeClr>
                </a:solidFill>
                <a:latin typeface="Abadi" panose="020B0604020104020204" pitchFamily="34" charset="0"/>
                <a:hlinkClick r:id="rId3"/>
              </a:rPr>
              <a:t>L1_SpaceX_Data_Collection_using_API</a:t>
            </a:r>
            <a:endParaRPr lang="en-US" sz="2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2D94F877-598C-EC9F-33FD-8A296A2850E7}"/>
              </a:ext>
            </a:extLst>
          </p:cNvPr>
          <p:cNvPicPr>
            <a:picLocks noChangeAspect="1"/>
          </p:cNvPicPr>
          <p:nvPr/>
        </p:nvPicPr>
        <p:blipFill>
          <a:blip r:embed="rId4"/>
          <a:stretch>
            <a:fillRect/>
          </a:stretch>
        </p:blipFill>
        <p:spPr>
          <a:xfrm>
            <a:off x="5910262" y="1744668"/>
            <a:ext cx="5156805" cy="2221944"/>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8EDAF9AA-9BAA-C70D-7B97-6951C2E69FA3}"/>
              </a:ext>
            </a:extLst>
          </p:cNvPr>
          <p:cNvPicPr>
            <a:picLocks noChangeAspect="1"/>
          </p:cNvPicPr>
          <p:nvPr/>
        </p:nvPicPr>
        <p:blipFill>
          <a:blip r:embed="rId5"/>
          <a:stretch>
            <a:fillRect/>
          </a:stretch>
        </p:blipFill>
        <p:spPr>
          <a:xfrm>
            <a:off x="5910262" y="4156246"/>
            <a:ext cx="5156805" cy="2070146"/>
          </a:xfrm>
          <a:prstGeom prst="rect">
            <a:avLst/>
          </a:prstGeom>
        </p:spPr>
      </p:pic>
      <p:sp>
        <p:nvSpPr>
          <p:cNvPr id="9" name="Rectangle 8">
            <a:extLst>
              <a:ext uri="{FF2B5EF4-FFF2-40B4-BE49-F238E27FC236}">
                <a16:creationId xmlns:a16="http://schemas.microsoft.com/office/drawing/2014/main" id="{1F9DCA52-5A08-CA57-5774-4EE4B2080D2B}"/>
              </a:ext>
            </a:extLst>
          </p:cNvPr>
          <p:cNvSpPr/>
          <p:nvPr/>
        </p:nvSpPr>
        <p:spPr>
          <a:xfrm>
            <a:off x="6470205" y="3178207"/>
            <a:ext cx="480767" cy="2615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Client</a:t>
            </a:r>
            <a:endParaRPr lang="en-IN" b="1" dirty="0"/>
          </a:p>
        </p:txBody>
      </p:sp>
      <p:sp>
        <p:nvSpPr>
          <p:cNvPr id="10" name="Rectangle 9">
            <a:extLst>
              <a:ext uri="{FF2B5EF4-FFF2-40B4-BE49-F238E27FC236}">
                <a16:creationId xmlns:a16="http://schemas.microsoft.com/office/drawing/2014/main" id="{C931D174-94E2-2949-D992-48AC9D3D5C98}"/>
              </a:ext>
            </a:extLst>
          </p:cNvPr>
          <p:cNvSpPr/>
          <p:nvPr/>
        </p:nvSpPr>
        <p:spPr>
          <a:xfrm>
            <a:off x="10000725" y="3178207"/>
            <a:ext cx="582891" cy="2399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SpaceX</a:t>
            </a:r>
            <a:endParaRPr lang="en-IN" b="1"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472</TotalTime>
  <Words>3548</Words>
  <Application>Microsoft Office PowerPoint</Application>
  <PresentationFormat>Widescreen</PresentationFormat>
  <Paragraphs>308</Paragraphs>
  <Slides>49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Arial Unicode MS</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Rohan Sali</cp:lastModifiedBy>
  <cp:revision>198</cp:revision>
  <dcterms:created xsi:type="dcterms:W3CDTF">2021-04-29T18:58:34Z</dcterms:created>
  <dcterms:modified xsi:type="dcterms:W3CDTF">2025-07-02T19:47:20Z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